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2"/>
  </p:notesMasterIdLst>
  <p:handoutMasterIdLst>
    <p:handoutMasterId r:id="rId23"/>
  </p:handoutMasterIdLst>
  <p:sldIdLst>
    <p:sldId id="273" r:id="rId2"/>
    <p:sldId id="485" r:id="rId3"/>
    <p:sldId id="531" r:id="rId4"/>
    <p:sldId id="533" r:id="rId5"/>
    <p:sldId id="536" r:id="rId6"/>
    <p:sldId id="534" r:id="rId7"/>
    <p:sldId id="537" r:id="rId8"/>
    <p:sldId id="535" r:id="rId9"/>
    <p:sldId id="532" r:id="rId10"/>
    <p:sldId id="538" r:id="rId11"/>
    <p:sldId id="540" r:id="rId12"/>
    <p:sldId id="541" r:id="rId13"/>
    <p:sldId id="542" r:id="rId14"/>
    <p:sldId id="543" r:id="rId15"/>
    <p:sldId id="546" r:id="rId16"/>
    <p:sldId id="544" r:id="rId17"/>
    <p:sldId id="545" r:id="rId18"/>
    <p:sldId id="547" r:id="rId19"/>
    <p:sldId id="548" r:id="rId20"/>
    <p:sldId id="293" r:id="rId21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6699"/>
    <a:srgbClr val="FFCCCC"/>
    <a:srgbClr val="FF9999"/>
    <a:srgbClr val="F89AD9"/>
    <a:srgbClr val="FFFFFF"/>
    <a:srgbClr val="33CCFF"/>
    <a:srgbClr val="DDDDDD"/>
    <a:srgbClr val="C0C0C0"/>
    <a:srgbClr val="72C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05" autoAdjust="0"/>
    <p:restoredTop sz="94075" autoAdjust="0"/>
  </p:normalViewPr>
  <p:slideViewPr>
    <p:cSldViewPr snapToObjects="1">
      <p:cViewPr varScale="1">
        <p:scale>
          <a:sx n="66" d="100"/>
          <a:sy n="66" d="100"/>
        </p:scale>
        <p:origin x="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4" d="100"/>
        <a:sy n="164" d="100"/>
      </p:scale>
      <p:origin x="0" y="106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B3EE20-D407-4EE3-A34C-F9D8D6868395}" type="datetimeFigureOut">
              <a:rPr lang="en-US"/>
              <a:pPr>
                <a:defRPr/>
              </a:pPr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FBF002-741F-4358-9A6B-CA10A4750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51469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99" y="0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B31B999-89A9-479F-BD0C-79C89ADB2B5B}" type="datetimeFigureOut">
              <a:rPr lang="en-US"/>
              <a:pPr>
                <a:defRPr/>
              </a:pPr>
              <a:t>7/21/2018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2" tIns="45705" rIns="91412" bIns="4570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3" y="4717415"/>
            <a:ext cx="5436874" cy="4469130"/>
          </a:xfrm>
          <a:prstGeom prst="rect">
            <a:avLst/>
          </a:prstGeom>
        </p:spPr>
        <p:txBody>
          <a:bodyPr vert="horz" lIns="91412" tIns="45705" rIns="91412" bIns="45705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99" y="9433239"/>
            <a:ext cx="2944708" cy="496570"/>
          </a:xfrm>
          <a:prstGeom prst="rect">
            <a:avLst/>
          </a:prstGeom>
        </p:spPr>
        <p:txBody>
          <a:bodyPr vert="horz" lIns="91412" tIns="45705" rIns="91412" bIns="457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D6AB37-CA25-44D6-BC7E-B8DFD92C9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8641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5D6AB37-CA25-44D6-BC7E-B8DFD92C9A0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sv-SE" smtClean="0"/>
              <a:t>Mesyuarat Pengurusan Profesional IPGM KPM Bil 1/2015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561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7"/>
          <p:cNvGrpSpPr>
            <a:grpSpLocks/>
          </p:cNvGrpSpPr>
          <p:nvPr userDrawn="1"/>
        </p:nvGrpSpPr>
        <p:grpSpPr bwMode="auto">
          <a:xfrm>
            <a:off x="-373063" y="-14288"/>
            <a:ext cx="9528176" cy="6888163"/>
            <a:chOff x="-372667" y="-15003"/>
            <a:chExt cx="9528554" cy="6888572"/>
          </a:xfrm>
        </p:grpSpPr>
        <p:sp>
          <p:nvSpPr>
            <p:cNvPr id="5" name="Freeform 4"/>
            <p:cNvSpPr/>
            <p:nvPr userDrawn="1"/>
          </p:nvSpPr>
          <p:spPr bwMode="gray">
            <a:xfrm>
              <a:off x="-21815" y="-15003"/>
              <a:ext cx="9177702" cy="6880635"/>
            </a:xfrm>
            <a:custGeom>
              <a:avLst/>
              <a:gdLst>
                <a:gd name="connsiteX0" fmla="*/ 0 w 8544910"/>
                <a:gd name="connsiteY0" fmla="*/ 2727434 h 3184634"/>
                <a:gd name="connsiteX1" fmla="*/ 7898524 w 8544910"/>
                <a:gd name="connsiteY1" fmla="*/ 0 h 3184634"/>
                <a:gd name="connsiteX2" fmla="*/ 8544910 w 8544910"/>
                <a:gd name="connsiteY2" fmla="*/ 15765 h 3184634"/>
                <a:gd name="connsiteX3" fmla="*/ 15766 w 8544910"/>
                <a:gd name="connsiteY3" fmla="*/ 3184634 h 3184634"/>
                <a:gd name="connsiteX4" fmla="*/ 0 w 8544910"/>
                <a:gd name="connsiteY4" fmla="*/ 2727434 h 3184634"/>
                <a:gd name="connsiteX0" fmla="*/ 0 w 8544910"/>
                <a:gd name="connsiteY0" fmla="*/ 2727434 h 2900384"/>
                <a:gd name="connsiteX1" fmla="*/ 7898524 w 8544910"/>
                <a:gd name="connsiteY1" fmla="*/ 0 h 2900384"/>
                <a:gd name="connsiteX2" fmla="*/ 8544910 w 8544910"/>
                <a:gd name="connsiteY2" fmla="*/ 15765 h 2900384"/>
                <a:gd name="connsiteX3" fmla="*/ 0 w 8544910"/>
                <a:gd name="connsiteY3" fmla="*/ 2900384 h 2900384"/>
                <a:gd name="connsiteX4" fmla="*/ 0 w 8544910"/>
                <a:gd name="connsiteY4" fmla="*/ 2727434 h 2900384"/>
                <a:gd name="connsiteX0" fmla="*/ 0 w 8370761"/>
                <a:gd name="connsiteY0" fmla="*/ 2727434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27434 h 2900384"/>
                <a:gd name="connsiteX0" fmla="*/ 0 w 8370761"/>
                <a:gd name="connsiteY0" fmla="*/ 270121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701216 h 2900384"/>
                <a:gd name="connsiteX0" fmla="*/ 0 w 8370761"/>
                <a:gd name="connsiteY0" fmla="*/ 2395976 h 2900384"/>
                <a:gd name="connsiteX1" fmla="*/ 7898524 w 8370761"/>
                <a:gd name="connsiteY1" fmla="*/ 0 h 2900384"/>
                <a:gd name="connsiteX2" fmla="*/ 8370761 w 8370761"/>
                <a:gd name="connsiteY2" fmla="*/ 1 h 2900384"/>
                <a:gd name="connsiteX3" fmla="*/ 0 w 8370761"/>
                <a:gd name="connsiteY3" fmla="*/ 2900384 h 2900384"/>
                <a:gd name="connsiteX4" fmla="*/ 0 w 8370761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900384"/>
                <a:gd name="connsiteX1" fmla="*/ 7898524 w 8871972"/>
                <a:gd name="connsiteY1" fmla="*/ 0 h 2900384"/>
                <a:gd name="connsiteX2" fmla="*/ 8871972 w 8871972"/>
                <a:gd name="connsiteY2" fmla="*/ 1 h 2900384"/>
                <a:gd name="connsiteX3" fmla="*/ 0 w 8871972"/>
                <a:gd name="connsiteY3" fmla="*/ 2900384 h 2900384"/>
                <a:gd name="connsiteX4" fmla="*/ 0 w 8871972"/>
                <a:gd name="connsiteY4" fmla="*/ 2395976 h 2900384"/>
                <a:gd name="connsiteX0" fmla="*/ 0 w 8871972"/>
                <a:gd name="connsiteY0" fmla="*/ 2395976 h 2791092"/>
                <a:gd name="connsiteX1" fmla="*/ 7898524 w 8871972"/>
                <a:gd name="connsiteY1" fmla="*/ 0 h 2791092"/>
                <a:gd name="connsiteX2" fmla="*/ 8871972 w 8871972"/>
                <a:gd name="connsiteY2" fmla="*/ 1 h 2791092"/>
                <a:gd name="connsiteX3" fmla="*/ 44595 w 8871972"/>
                <a:gd name="connsiteY3" fmla="*/ 2791092 h 2791092"/>
                <a:gd name="connsiteX4" fmla="*/ 0 w 8871972"/>
                <a:gd name="connsiteY4" fmla="*/ 2395976 h 2791092"/>
                <a:gd name="connsiteX0" fmla="*/ 0 w 8871972"/>
                <a:gd name="connsiteY0" fmla="*/ 2395976 h 2499654"/>
                <a:gd name="connsiteX1" fmla="*/ 7898524 w 8871972"/>
                <a:gd name="connsiteY1" fmla="*/ 0 h 2499654"/>
                <a:gd name="connsiteX2" fmla="*/ 8871972 w 8871972"/>
                <a:gd name="connsiteY2" fmla="*/ 1 h 2499654"/>
                <a:gd name="connsiteX3" fmla="*/ 56287 w 8871972"/>
                <a:gd name="connsiteY3" fmla="*/ 2499654 h 2499654"/>
                <a:gd name="connsiteX4" fmla="*/ 0 w 8871972"/>
                <a:gd name="connsiteY4" fmla="*/ 2395976 h 2499654"/>
                <a:gd name="connsiteX0" fmla="*/ 0 w 8160852"/>
                <a:gd name="connsiteY0" fmla="*/ 2395976 h 2499654"/>
                <a:gd name="connsiteX1" fmla="*/ 7898524 w 8160852"/>
                <a:gd name="connsiteY1" fmla="*/ 0 h 2499654"/>
                <a:gd name="connsiteX2" fmla="*/ 8160852 w 8160852"/>
                <a:gd name="connsiteY2" fmla="*/ 11210 h 2499654"/>
                <a:gd name="connsiteX3" fmla="*/ 56287 w 8160852"/>
                <a:gd name="connsiteY3" fmla="*/ 2499654 h 2499654"/>
                <a:gd name="connsiteX4" fmla="*/ 0 w 8160852"/>
                <a:gd name="connsiteY4" fmla="*/ 2395976 h 2499654"/>
                <a:gd name="connsiteX0" fmla="*/ 0 w 9367967"/>
                <a:gd name="connsiteY0" fmla="*/ 2395976 h 2499654"/>
                <a:gd name="connsiteX1" fmla="*/ 7898524 w 9367967"/>
                <a:gd name="connsiteY1" fmla="*/ 0 h 2499654"/>
                <a:gd name="connsiteX2" fmla="*/ 9367967 w 9367967"/>
                <a:gd name="connsiteY2" fmla="*/ 2 h 2499654"/>
                <a:gd name="connsiteX3" fmla="*/ 56287 w 9367967"/>
                <a:gd name="connsiteY3" fmla="*/ 2499654 h 2499654"/>
                <a:gd name="connsiteX4" fmla="*/ 0 w 9367967"/>
                <a:gd name="connsiteY4" fmla="*/ 2395976 h 2499654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5040 w 9367967"/>
                <a:gd name="connsiteY3" fmla="*/ 6303962 h 6303962"/>
                <a:gd name="connsiteX4" fmla="*/ 0 w 9367967"/>
                <a:gd name="connsiteY4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3469804 w 9367967"/>
                <a:gd name="connsiteY3" fmla="*/ 3990478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0 w 9367967"/>
                <a:gd name="connsiteY0" fmla="*/ 2395976 h 6303962"/>
                <a:gd name="connsiteX1" fmla="*/ 7898524 w 9367967"/>
                <a:gd name="connsiteY1" fmla="*/ 0 h 6303962"/>
                <a:gd name="connsiteX2" fmla="*/ 9367967 w 9367967"/>
                <a:gd name="connsiteY2" fmla="*/ 2 h 6303962"/>
                <a:gd name="connsiteX3" fmla="*/ 9367967 w 9367967"/>
                <a:gd name="connsiteY3" fmla="*/ 6303962 h 6303962"/>
                <a:gd name="connsiteX4" fmla="*/ 35040 w 9367967"/>
                <a:gd name="connsiteY4" fmla="*/ 6303962 h 6303962"/>
                <a:gd name="connsiteX5" fmla="*/ 0 w 9367967"/>
                <a:gd name="connsiteY5" fmla="*/ 2395976 h 6303962"/>
                <a:gd name="connsiteX0" fmla="*/ 226737 w 9332927"/>
                <a:gd name="connsiteY0" fmla="*/ 2395976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226737 w 9332927"/>
                <a:gd name="connsiteY5" fmla="*/ 2395976 h 6303962"/>
                <a:gd name="connsiteX0" fmla="*/ 3742 w 9332927"/>
                <a:gd name="connsiteY0" fmla="*/ 2369705 h 6303962"/>
                <a:gd name="connsiteX1" fmla="*/ 7863484 w 9332927"/>
                <a:gd name="connsiteY1" fmla="*/ 0 h 6303962"/>
                <a:gd name="connsiteX2" fmla="*/ 9332927 w 9332927"/>
                <a:gd name="connsiteY2" fmla="*/ 2 h 6303962"/>
                <a:gd name="connsiteX3" fmla="*/ 9332927 w 9332927"/>
                <a:gd name="connsiteY3" fmla="*/ 6303962 h 6303962"/>
                <a:gd name="connsiteX4" fmla="*/ 0 w 9332927"/>
                <a:gd name="connsiteY4" fmla="*/ 6303962 h 6303962"/>
                <a:gd name="connsiteX5" fmla="*/ 3742 w 9332927"/>
                <a:gd name="connsiteY5" fmla="*/ 2369705 h 6303962"/>
                <a:gd name="connsiteX0" fmla="*/ 3742 w 9332927"/>
                <a:gd name="connsiteY0" fmla="*/ 2378462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3742 w 9332927"/>
                <a:gd name="connsiteY5" fmla="*/ 2378462 h 6312719"/>
                <a:gd name="connsiteX0" fmla="*/ 14493 w 9332927"/>
                <a:gd name="connsiteY0" fmla="*/ 2352627 h 6312719"/>
                <a:gd name="connsiteX1" fmla="*/ 7989525 w 9332927"/>
                <a:gd name="connsiteY1" fmla="*/ 0 h 6312719"/>
                <a:gd name="connsiteX2" fmla="*/ 9332927 w 9332927"/>
                <a:gd name="connsiteY2" fmla="*/ 8759 h 6312719"/>
                <a:gd name="connsiteX3" fmla="*/ 9332927 w 9332927"/>
                <a:gd name="connsiteY3" fmla="*/ 6312719 h 6312719"/>
                <a:gd name="connsiteX4" fmla="*/ 0 w 9332927"/>
                <a:gd name="connsiteY4" fmla="*/ 6312719 h 6312719"/>
                <a:gd name="connsiteX5" fmla="*/ 14493 w 9332927"/>
                <a:gd name="connsiteY5" fmla="*/ 2352627 h 6312719"/>
                <a:gd name="connsiteX0" fmla="*/ 1247 w 9342110"/>
                <a:gd name="connsiteY0" fmla="*/ 2326793 h 6312719"/>
                <a:gd name="connsiteX1" fmla="*/ 7998708 w 9342110"/>
                <a:gd name="connsiteY1" fmla="*/ 0 h 6312719"/>
                <a:gd name="connsiteX2" fmla="*/ 9342110 w 9342110"/>
                <a:gd name="connsiteY2" fmla="*/ 8759 h 6312719"/>
                <a:gd name="connsiteX3" fmla="*/ 9342110 w 9342110"/>
                <a:gd name="connsiteY3" fmla="*/ 6312719 h 6312719"/>
                <a:gd name="connsiteX4" fmla="*/ 9183 w 9342110"/>
                <a:gd name="connsiteY4" fmla="*/ 6312719 h 6312719"/>
                <a:gd name="connsiteX5" fmla="*/ 1247 w 9342110"/>
                <a:gd name="connsiteY5" fmla="*/ 2326793 h 6312719"/>
                <a:gd name="connsiteX0" fmla="*/ 1247 w 9342110"/>
                <a:gd name="connsiteY0" fmla="*/ 2330458 h 6316384"/>
                <a:gd name="connsiteX1" fmla="*/ 7998708 w 9342110"/>
                <a:gd name="connsiteY1" fmla="*/ 3665 h 6316384"/>
                <a:gd name="connsiteX2" fmla="*/ 9328030 w 9342110"/>
                <a:gd name="connsiteY2" fmla="*/ 0 h 6316384"/>
                <a:gd name="connsiteX3" fmla="*/ 9342110 w 9342110"/>
                <a:gd name="connsiteY3" fmla="*/ 6316384 h 6316384"/>
                <a:gd name="connsiteX4" fmla="*/ 9183 w 9342110"/>
                <a:gd name="connsiteY4" fmla="*/ 6316384 h 6316384"/>
                <a:gd name="connsiteX5" fmla="*/ 1247 w 9342110"/>
                <a:gd name="connsiteY5" fmla="*/ 2330458 h 6316384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30 w 9342110"/>
                <a:gd name="connsiteY2" fmla="*/ 16593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7051 h 6332977"/>
                <a:gd name="connsiteX1" fmla="*/ 8043564 w 9342110"/>
                <a:gd name="connsiteY1" fmla="*/ 0 h 6332977"/>
                <a:gd name="connsiteX2" fmla="*/ 9328029 w 9342110"/>
                <a:gd name="connsiteY2" fmla="*/ 6464 h 6332977"/>
                <a:gd name="connsiteX3" fmla="*/ 9342110 w 9342110"/>
                <a:gd name="connsiteY3" fmla="*/ 6332977 h 6332977"/>
                <a:gd name="connsiteX4" fmla="*/ 9183 w 9342110"/>
                <a:gd name="connsiteY4" fmla="*/ 6332977 h 6332977"/>
                <a:gd name="connsiteX5" fmla="*/ 1247 w 9342110"/>
                <a:gd name="connsiteY5" fmla="*/ 2347051 h 6332977"/>
                <a:gd name="connsiteX0" fmla="*/ 1247 w 9342110"/>
                <a:gd name="connsiteY0" fmla="*/ 2340587 h 6326513"/>
                <a:gd name="connsiteX1" fmla="*/ 8038717 w 9342110"/>
                <a:gd name="connsiteY1" fmla="*/ 52647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  <a:gd name="connsiteX0" fmla="*/ 1247 w 9342110"/>
                <a:gd name="connsiteY0" fmla="*/ 2340587 h 6326513"/>
                <a:gd name="connsiteX1" fmla="*/ 7975698 w 9342110"/>
                <a:gd name="connsiteY1" fmla="*/ 15429 h 6326513"/>
                <a:gd name="connsiteX2" fmla="*/ 9328029 w 9342110"/>
                <a:gd name="connsiteY2" fmla="*/ 0 h 6326513"/>
                <a:gd name="connsiteX3" fmla="*/ 9342110 w 9342110"/>
                <a:gd name="connsiteY3" fmla="*/ 6326513 h 6326513"/>
                <a:gd name="connsiteX4" fmla="*/ 9183 w 9342110"/>
                <a:gd name="connsiteY4" fmla="*/ 6326513 h 6326513"/>
                <a:gd name="connsiteX5" fmla="*/ 1247 w 9342110"/>
                <a:gd name="connsiteY5" fmla="*/ 2340587 h 6326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42110" h="6326513">
                  <a:moveTo>
                    <a:pt x="1247" y="2340587"/>
                  </a:moveTo>
                  <a:lnTo>
                    <a:pt x="7975698" y="15429"/>
                  </a:lnTo>
                  <a:lnTo>
                    <a:pt x="9328029" y="0"/>
                  </a:lnTo>
                  <a:cubicBezTo>
                    <a:pt x="9332722" y="2105461"/>
                    <a:pt x="9337417" y="4221052"/>
                    <a:pt x="9342110" y="6326513"/>
                  </a:cubicBezTo>
                  <a:lnTo>
                    <a:pt x="9183" y="6326513"/>
                  </a:lnTo>
                  <a:cubicBezTo>
                    <a:pt x="10430" y="5015094"/>
                    <a:pt x="0" y="3652006"/>
                    <a:pt x="1247" y="2340587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60000"/>
                    <a:lumOff val="40000"/>
                    <a:alpha val="36000"/>
                  </a:schemeClr>
                </a:gs>
                <a:gs pos="100000">
                  <a:srgbClr val="FFFFFF">
                    <a:alpha val="0"/>
                  </a:srgb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" name="Freeform 5"/>
            <p:cNvSpPr/>
            <p:nvPr userDrawn="1"/>
          </p:nvSpPr>
          <p:spPr bwMode="gray">
            <a:xfrm flipV="1">
              <a:off x="-20264" y="-3667"/>
              <a:ext cx="8053210" cy="2609714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7580 w 6343726"/>
                <a:gd name="connsiteY0" fmla="*/ 0 h 1539496"/>
                <a:gd name="connsiteX1" fmla="*/ 6343726 w 6343726"/>
                <a:gd name="connsiteY1" fmla="*/ 1536740 h 1539496"/>
                <a:gd name="connsiteX2" fmla="*/ 3719 w 6343726"/>
                <a:gd name="connsiteY2" fmla="*/ 1539496 h 1539496"/>
                <a:gd name="connsiteX3" fmla="*/ 7580 w 6343726"/>
                <a:gd name="connsiteY3" fmla="*/ 0 h 1539496"/>
                <a:gd name="connsiteX0" fmla="*/ 7580 w 6359466"/>
                <a:gd name="connsiteY0" fmla="*/ 0 h 1539496"/>
                <a:gd name="connsiteX1" fmla="*/ 6359466 w 6359466"/>
                <a:gd name="connsiteY1" fmla="*/ 1538209 h 1539496"/>
                <a:gd name="connsiteX2" fmla="*/ 3719 w 6359466"/>
                <a:gd name="connsiteY2" fmla="*/ 1539496 h 1539496"/>
                <a:gd name="connsiteX3" fmla="*/ 7580 w 6359466"/>
                <a:gd name="connsiteY3" fmla="*/ 0 h 153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59466" h="1539496">
                  <a:moveTo>
                    <a:pt x="7580" y="0"/>
                  </a:moveTo>
                  <a:lnTo>
                    <a:pt x="6359466" y="1538209"/>
                  </a:lnTo>
                  <a:lnTo>
                    <a:pt x="3719" y="1539496"/>
                  </a:lnTo>
                  <a:cubicBezTo>
                    <a:pt x="0" y="1060044"/>
                    <a:pt x="11299" y="479452"/>
                    <a:pt x="7580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 noChangeAspect="1"/>
            </p:cNvSpPr>
            <p:nvPr userDrawn="1"/>
          </p:nvSpPr>
          <p:spPr bwMode="gray">
            <a:xfrm rot="20517034">
              <a:off x="3040621" y="677653"/>
              <a:ext cx="3323367" cy="402994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/>
                </a:gs>
                <a:gs pos="33000">
                  <a:schemeClr val="accent2">
                    <a:lumMod val="75000"/>
                  </a:schemeClr>
                </a:gs>
                <a:gs pos="85000">
                  <a:schemeClr val="accent2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 noChangeAspect="1"/>
            </p:cNvSpPr>
            <p:nvPr userDrawn="1"/>
          </p:nvSpPr>
          <p:spPr bwMode="gray">
            <a:xfrm rot="20517034">
              <a:off x="467355" y="1163751"/>
              <a:ext cx="4565948" cy="553670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61211" h="634013">
                  <a:moveTo>
                    <a:pt x="475914" y="0"/>
                  </a:moveTo>
                  <a:lnTo>
                    <a:pt x="2491361" y="3133"/>
                  </a:lnTo>
                  <a:cubicBezTo>
                    <a:pt x="2552825" y="1090"/>
                    <a:pt x="2602141" y="27949"/>
                    <a:pt x="2640688" y="79508"/>
                  </a:cubicBezTo>
                  <a:cubicBezTo>
                    <a:pt x="2679235" y="131067"/>
                    <a:pt x="2699014" y="232458"/>
                    <a:pt x="2722643" y="312488"/>
                  </a:cubicBezTo>
                  <a:cubicBezTo>
                    <a:pt x="2746272" y="392518"/>
                    <a:pt x="2785913" y="624684"/>
                    <a:pt x="2961211" y="632372"/>
                  </a:cubicBezTo>
                  <a:lnTo>
                    <a:pt x="0" y="634013"/>
                  </a:lnTo>
                  <a:cubicBezTo>
                    <a:pt x="170609" y="625797"/>
                    <a:pt x="201085" y="341785"/>
                    <a:pt x="235934" y="242588"/>
                  </a:cubicBezTo>
                  <a:cubicBezTo>
                    <a:pt x="270783" y="143391"/>
                    <a:pt x="279389" y="115426"/>
                    <a:pt x="319386" y="74995"/>
                  </a:cubicBezTo>
                  <a:cubicBezTo>
                    <a:pt x="359383" y="34564"/>
                    <a:pt x="396464" y="801"/>
                    <a:pt x="4759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/>
                </a:gs>
                <a:gs pos="33000">
                  <a:schemeClr val="accent3">
                    <a:lumMod val="75000"/>
                  </a:schemeClr>
                </a:gs>
                <a:gs pos="82000">
                  <a:schemeClr val="accent3">
                    <a:lumMod val="50000"/>
                  </a:schemeClr>
                </a:gs>
              </a:gsLst>
              <a:lin ang="8100000" scaled="1"/>
              <a:tileRect/>
            </a:gradFill>
            <a:ln w="6350" cmpd="sng">
              <a:noFill/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800000"/>
              </a:lightRig>
            </a:scene3d>
            <a:sp3d prstMaterial="softEdge">
              <a:bevelT w="19050" h="190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>
              <a:spLocks noChangeAspect="1"/>
            </p:cNvSpPr>
            <p:nvPr userDrawn="1"/>
          </p:nvSpPr>
          <p:spPr bwMode="gray">
            <a:xfrm rot="20517034">
              <a:off x="-372667" y="471048"/>
              <a:ext cx="9036309" cy="955811"/>
            </a:xfrm>
            <a:custGeom>
              <a:avLst/>
              <a:gdLst>
                <a:gd name="connsiteX0" fmla="*/ 105767 w 2620491"/>
                <a:gd name="connsiteY0" fmla="*/ 0 h 634588"/>
                <a:gd name="connsiteX1" fmla="*/ 2514724 w 2620491"/>
                <a:gd name="connsiteY1" fmla="*/ 0 h 634588"/>
                <a:gd name="connsiteX2" fmla="*/ 2589513 w 2620491"/>
                <a:gd name="connsiteY2" fmla="*/ 30979 h 634588"/>
                <a:gd name="connsiteX3" fmla="*/ 2620491 w 2620491"/>
                <a:gd name="connsiteY3" fmla="*/ 105768 h 634588"/>
                <a:gd name="connsiteX4" fmla="*/ 2620491 w 2620491"/>
                <a:gd name="connsiteY4" fmla="*/ 634588 h 634588"/>
                <a:gd name="connsiteX5" fmla="*/ 2620491 w 2620491"/>
                <a:gd name="connsiteY5" fmla="*/ 634588 h 634588"/>
                <a:gd name="connsiteX6" fmla="*/ 2620491 w 2620491"/>
                <a:gd name="connsiteY6" fmla="*/ 634588 h 634588"/>
                <a:gd name="connsiteX7" fmla="*/ 0 w 2620491"/>
                <a:gd name="connsiteY7" fmla="*/ 634588 h 634588"/>
                <a:gd name="connsiteX8" fmla="*/ 0 w 2620491"/>
                <a:gd name="connsiteY8" fmla="*/ 634588 h 634588"/>
                <a:gd name="connsiteX9" fmla="*/ 0 w 2620491"/>
                <a:gd name="connsiteY9" fmla="*/ 634588 h 634588"/>
                <a:gd name="connsiteX10" fmla="*/ 0 w 2620491"/>
                <a:gd name="connsiteY10" fmla="*/ 105767 h 634588"/>
                <a:gd name="connsiteX11" fmla="*/ 30979 w 2620491"/>
                <a:gd name="connsiteY11" fmla="*/ 30978 h 634588"/>
                <a:gd name="connsiteX12" fmla="*/ 105768 w 2620491"/>
                <a:gd name="connsiteY12" fmla="*/ 0 h 634588"/>
                <a:gd name="connsiteX13" fmla="*/ 105767 w 2620491"/>
                <a:gd name="connsiteY13" fmla="*/ 0 h 634588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0 w 2620491"/>
                <a:gd name="connsiteY10" fmla="*/ 106542 h 635363"/>
                <a:gd name="connsiteX11" fmla="*/ 30979 w 2620491"/>
                <a:gd name="connsiteY11" fmla="*/ 31753 h 635363"/>
                <a:gd name="connsiteX12" fmla="*/ 105768 w 2620491"/>
                <a:gd name="connsiteY12" fmla="*/ 775 h 635363"/>
                <a:gd name="connsiteX13" fmla="*/ 401739 w 2620491"/>
                <a:gd name="connsiteY13" fmla="*/ 0 h 635363"/>
                <a:gd name="connsiteX0" fmla="*/ 437716 w 2656468"/>
                <a:gd name="connsiteY0" fmla="*/ 0 h 635363"/>
                <a:gd name="connsiteX1" fmla="*/ 2550701 w 2656468"/>
                <a:gd name="connsiteY1" fmla="*/ 775 h 635363"/>
                <a:gd name="connsiteX2" fmla="*/ 2625490 w 2656468"/>
                <a:gd name="connsiteY2" fmla="*/ 31754 h 635363"/>
                <a:gd name="connsiteX3" fmla="*/ 2656468 w 2656468"/>
                <a:gd name="connsiteY3" fmla="*/ 106543 h 635363"/>
                <a:gd name="connsiteX4" fmla="*/ 2656468 w 2656468"/>
                <a:gd name="connsiteY4" fmla="*/ 635363 h 635363"/>
                <a:gd name="connsiteX5" fmla="*/ 2656468 w 2656468"/>
                <a:gd name="connsiteY5" fmla="*/ 635363 h 635363"/>
                <a:gd name="connsiteX6" fmla="*/ 2656468 w 2656468"/>
                <a:gd name="connsiteY6" fmla="*/ 635363 h 635363"/>
                <a:gd name="connsiteX7" fmla="*/ 35977 w 2656468"/>
                <a:gd name="connsiteY7" fmla="*/ 635363 h 635363"/>
                <a:gd name="connsiteX8" fmla="*/ 35977 w 2656468"/>
                <a:gd name="connsiteY8" fmla="*/ 635363 h 635363"/>
                <a:gd name="connsiteX9" fmla="*/ 35977 w 2656468"/>
                <a:gd name="connsiteY9" fmla="*/ 635363 h 635363"/>
                <a:gd name="connsiteX10" fmla="*/ 35977 w 2656468"/>
                <a:gd name="connsiteY10" fmla="*/ 106542 h 635363"/>
                <a:gd name="connsiteX11" fmla="*/ 66956 w 2656468"/>
                <a:gd name="connsiteY11" fmla="*/ 31753 h 635363"/>
                <a:gd name="connsiteX12" fmla="*/ 437716 w 2656468"/>
                <a:gd name="connsiteY12" fmla="*/ 0 h 635363"/>
                <a:gd name="connsiteX0" fmla="*/ 413957 w 2632709"/>
                <a:gd name="connsiteY0" fmla="*/ 6650 h 642013"/>
                <a:gd name="connsiteX1" fmla="*/ 2526942 w 2632709"/>
                <a:gd name="connsiteY1" fmla="*/ 7425 h 642013"/>
                <a:gd name="connsiteX2" fmla="*/ 2601731 w 2632709"/>
                <a:gd name="connsiteY2" fmla="*/ 38404 h 642013"/>
                <a:gd name="connsiteX3" fmla="*/ 2632709 w 2632709"/>
                <a:gd name="connsiteY3" fmla="*/ 113193 h 642013"/>
                <a:gd name="connsiteX4" fmla="*/ 2632709 w 2632709"/>
                <a:gd name="connsiteY4" fmla="*/ 642013 h 642013"/>
                <a:gd name="connsiteX5" fmla="*/ 2632709 w 2632709"/>
                <a:gd name="connsiteY5" fmla="*/ 642013 h 642013"/>
                <a:gd name="connsiteX6" fmla="*/ 2632709 w 2632709"/>
                <a:gd name="connsiteY6" fmla="*/ 642013 h 642013"/>
                <a:gd name="connsiteX7" fmla="*/ 12218 w 2632709"/>
                <a:gd name="connsiteY7" fmla="*/ 642013 h 642013"/>
                <a:gd name="connsiteX8" fmla="*/ 12218 w 2632709"/>
                <a:gd name="connsiteY8" fmla="*/ 642013 h 642013"/>
                <a:gd name="connsiteX9" fmla="*/ 12218 w 2632709"/>
                <a:gd name="connsiteY9" fmla="*/ 642013 h 642013"/>
                <a:gd name="connsiteX10" fmla="*/ 12218 w 2632709"/>
                <a:gd name="connsiteY10" fmla="*/ 113192 h 642013"/>
                <a:gd name="connsiteX11" fmla="*/ 373863 w 2632709"/>
                <a:gd name="connsiteY11" fmla="*/ 17757 h 642013"/>
                <a:gd name="connsiteX12" fmla="*/ 413957 w 2632709"/>
                <a:gd name="connsiteY12" fmla="*/ 6650 h 642013"/>
                <a:gd name="connsiteX0" fmla="*/ 401739 w 2620491"/>
                <a:gd name="connsiteY0" fmla="*/ 6650 h 642013"/>
                <a:gd name="connsiteX1" fmla="*/ 2514724 w 2620491"/>
                <a:gd name="connsiteY1" fmla="*/ 7425 h 642013"/>
                <a:gd name="connsiteX2" fmla="*/ 2589513 w 2620491"/>
                <a:gd name="connsiteY2" fmla="*/ 38404 h 642013"/>
                <a:gd name="connsiteX3" fmla="*/ 2620491 w 2620491"/>
                <a:gd name="connsiteY3" fmla="*/ 113193 h 642013"/>
                <a:gd name="connsiteX4" fmla="*/ 2620491 w 2620491"/>
                <a:gd name="connsiteY4" fmla="*/ 642013 h 642013"/>
                <a:gd name="connsiteX5" fmla="*/ 2620491 w 2620491"/>
                <a:gd name="connsiteY5" fmla="*/ 642013 h 642013"/>
                <a:gd name="connsiteX6" fmla="*/ 2620491 w 2620491"/>
                <a:gd name="connsiteY6" fmla="*/ 642013 h 642013"/>
                <a:gd name="connsiteX7" fmla="*/ 0 w 2620491"/>
                <a:gd name="connsiteY7" fmla="*/ 642013 h 642013"/>
                <a:gd name="connsiteX8" fmla="*/ 0 w 2620491"/>
                <a:gd name="connsiteY8" fmla="*/ 642013 h 642013"/>
                <a:gd name="connsiteX9" fmla="*/ 0 w 2620491"/>
                <a:gd name="connsiteY9" fmla="*/ 642013 h 642013"/>
                <a:gd name="connsiteX10" fmla="*/ 0 w 2620491"/>
                <a:gd name="connsiteY10" fmla="*/ 113192 h 642013"/>
                <a:gd name="connsiteX11" fmla="*/ 361645 w 2620491"/>
                <a:gd name="connsiteY11" fmla="*/ 17757 h 642013"/>
                <a:gd name="connsiteX12" fmla="*/ 401739 w 2620491"/>
                <a:gd name="connsiteY12" fmla="*/ 6650 h 642013"/>
                <a:gd name="connsiteX0" fmla="*/ 401739 w 2620491"/>
                <a:gd name="connsiteY0" fmla="*/ 27596 h 662959"/>
                <a:gd name="connsiteX1" fmla="*/ 2514724 w 2620491"/>
                <a:gd name="connsiteY1" fmla="*/ 28371 h 662959"/>
                <a:gd name="connsiteX2" fmla="*/ 2589513 w 2620491"/>
                <a:gd name="connsiteY2" fmla="*/ 59350 h 662959"/>
                <a:gd name="connsiteX3" fmla="*/ 2620491 w 2620491"/>
                <a:gd name="connsiteY3" fmla="*/ 134139 h 662959"/>
                <a:gd name="connsiteX4" fmla="*/ 2620491 w 2620491"/>
                <a:gd name="connsiteY4" fmla="*/ 662959 h 662959"/>
                <a:gd name="connsiteX5" fmla="*/ 2620491 w 2620491"/>
                <a:gd name="connsiteY5" fmla="*/ 662959 h 662959"/>
                <a:gd name="connsiteX6" fmla="*/ 2620491 w 2620491"/>
                <a:gd name="connsiteY6" fmla="*/ 662959 h 662959"/>
                <a:gd name="connsiteX7" fmla="*/ 0 w 2620491"/>
                <a:gd name="connsiteY7" fmla="*/ 662959 h 662959"/>
                <a:gd name="connsiteX8" fmla="*/ 0 w 2620491"/>
                <a:gd name="connsiteY8" fmla="*/ 662959 h 662959"/>
                <a:gd name="connsiteX9" fmla="*/ 0 w 2620491"/>
                <a:gd name="connsiteY9" fmla="*/ 662959 h 662959"/>
                <a:gd name="connsiteX10" fmla="*/ 184421 w 2620491"/>
                <a:gd name="connsiteY10" fmla="*/ 259818 h 662959"/>
                <a:gd name="connsiteX11" fmla="*/ 361645 w 2620491"/>
                <a:gd name="connsiteY11" fmla="*/ 38703 h 662959"/>
                <a:gd name="connsiteX12" fmla="*/ 401739 w 2620491"/>
                <a:gd name="connsiteY12" fmla="*/ 27596 h 662959"/>
                <a:gd name="connsiteX0" fmla="*/ 401739 w 2620491"/>
                <a:gd name="connsiteY0" fmla="*/ 0 h 635363"/>
                <a:gd name="connsiteX1" fmla="*/ 2514724 w 2620491"/>
                <a:gd name="connsiteY1" fmla="*/ 775 h 635363"/>
                <a:gd name="connsiteX2" fmla="*/ 2589513 w 2620491"/>
                <a:gd name="connsiteY2" fmla="*/ 31754 h 635363"/>
                <a:gd name="connsiteX3" fmla="*/ 2620491 w 2620491"/>
                <a:gd name="connsiteY3" fmla="*/ 106543 h 635363"/>
                <a:gd name="connsiteX4" fmla="*/ 2620491 w 2620491"/>
                <a:gd name="connsiteY4" fmla="*/ 635363 h 635363"/>
                <a:gd name="connsiteX5" fmla="*/ 2620491 w 2620491"/>
                <a:gd name="connsiteY5" fmla="*/ 635363 h 635363"/>
                <a:gd name="connsiteX6" fmla="*/ 2620491 w 2620491"/>
                <a:gd name="connsiteY6" fmla="*/ 635363 h 635363"/>
                <a:gd name="connsiteX7" fmla="*/ 0 w 2620491"/>
                <a:gd name="connsiteY7" fmla="*/ 635363 h 635363"/>
                <a:gd name="connsiteX8" fmla="*/ 0 w 2620491"/>
                <a:gd name="connsiteY8" fmla="*/ 635363 h 635363"/>
                <a:gd name="connsiteX9" fmla="*/ 0 w 2620491"/>
                <a:gd name="connsiteY9" fmla="*/ 635363 h 635363"/>
                <a:gd name="connsiteX10" fmla="*/ 184421 w 2620491"/>
                <a:gd name="connsiteY10" fmla="*/ 232222 h 635363"/>
                <a:gd name="connsiteX11" fmla="*/ 271362 w 2620491"/>
                <a:gd name="connsiteY11" fmla="*/ 50713 h 635363"/>
                <a:gd name="connsiteX12" fmla="*/ 401739 w 2620491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59321 w 2679812"/>
                <a:gd name="connsiteY8" fmla="*/ 635363 h 635363"/>
                <a:gd name="connsiteX9" fmla="*/ 0 w 2679812"/>
                <a:gd name="connsiteY9" fmla="*/ 614348 h 635363"/>
                <a:gd name="connsiteX10" fmla="*/ 243742 w 2679812"/>
                <a:gd name="connsiteY10" fmla="*/ 232222 h 635363"/>
                <a:gd name="connsiteX11" fmla="*/ 330683 w 2679812"/>
                <a:gd name="connsiteY11" fmla="*/ 50713 h 635363"/>
                <a:gd name="connsiteX12" fmla="*/ 461060 w 2679812"/>
                <a:gd name="connsiteY12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59321 w 2679812"/>
                <a:gd name="connsiteY7" fmla="*/ 635363 h 635363"/>
                <a:gd name="connsiteX8" fmla="*/ 0 w 2679812"/>
                <a:gd name="connsiteY8" fmla="*/ 614348 h 635363"/>
                <a:gd name="connsiteX9" fmla="*/ 243742 w 2679812"/>
                <a:gd name="connsiteY9" fmla="*/ 232222 h 635363"/>
                <a:gd name="connsiteX10" fmla="*/ 330683 w 2679812"/>
                <a:gd name="connsiteY10" fmla="*/ 50713 h 635363"/>
                <a:gd name="connsiteX11" fmla="*/ 461060 w 2679812"/>
                <a:gd name="connsiteY11" fmla="*/ 0 h 635363"/>
                <a:gd name="connsiteX0" fmla="*/ 461060 w 2679812"/>
                <a:gd name="connsiteY0" fmla="*/ 0 h 635363"/>
                <a:gd name="connsiteX1" fmla="*/ 2574045 w 2679812"/>
                <a:gd name="connsiteY1" fmla="*/ 775 h 635363"/>
                <a:gd name="connsiteX2" fmla="*/ 2648834 w 2679812"/>
                <a:gd name="connsiteY2" fmla="*/ 31754 h 635363"/>
                <a:gd name="connsiteX3" fmla="*/ 2679812 w 2679812"/>
                <a:gd name="connsiteY3" fmla="*/ 106543 h 635363"/>
                <a:gd name="connsiteX4" fmla="*/ 2679812 w 2679812"/>
                <a:gd name="connsiteY4" fmla="*/ 635363 h 635363"/>
                <a:gd name="connsiteX5" fmla="*/ 2679812 w 2679812"/>
                <a:gd name="connsiteY5" fmla="*/ 635363 h 635363"/>
                <a:gd name="connsiteX6" fmla="*/ 2679812 w 2679812"/>
                <a:gd name="connsiteY6" fmla="*/ 635363 h 635363"/>
                <a:gd name="connsiteX7" fmla="*/ 0 w 2679812"/>
                <a:gd name="connsiteY7" fmla="*/ 614348 h 635363"/>
                <a:gd name="connsiteX8" fmla="*/ 243742 w 2679812"/>
                <a:gd name="connsiteY8" fmla="*/ 232222 h 635363"/>
                <a:gd name="connsiteX9" fmla="*/ 330683 w 2679812"/>
                <a:gd name="connsiteY9" fmla="*/ 50713 h 635363"/>
                <a:gd name="connsiteX10" fmla="*/ 461060 w 2679812"/>
                <a:gd name="connsiteY10" fmla="*/ 0 h 635363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43742 w 2679812"/>
                <a:gd name="connsiteY8" fmla="*/ 235835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3613 h 638976"/>
                <a:gd name="connsiteX1" fmla="*/ 2574045 w 2679812"/>
                <a:gd name="connsiteY1" fmla="*/ 4388 h 638976"/>
                <a:gd name="connsiteX2" fmla="*/ 2648834 w 2679812"/>
                <a:gd name="connsiteY2" fmla="*/ 35367 h 638976"/>
                <a:gd name="connsiteX3" fmla="*/ 2679812 w 2679812"/>
                <a:gd name="connsiteY3" fmla="*/ 110156 h 638976"/>
                <a:gd name="connsiteX4" fmla="*/ 2679812 w 2679812"/>
                <a:gd name="connsiteY4" fmla="*/ 638976 h 638976"/>
                <a:gd name="connsiteX5" fmla="*/ 2679812 w 2679812"/>
                <a:gd name="connsiteY5" fmla="*/ 638976 h 638976"/>
                <a:gd name="connsiteX6" fmla="*/ 2679812 w 2679812"/>
                <a:gd name="connsiteY6" fmla="*/ 638976 h 638976"/>
                <a:gd name="connsiteX7" fmla="*/ 0 w 2679812"/>
                <a:gd name="connsiteY7" fmla="*/ 617961 h 638976"/>
                <a:gd name="connsiteX8" fmla="*/ 235969 w 2679812"/>
                <a:gd name="connsiteY8" fmla="*/ 235700 h 638976"/>
                <a:gd name="connsiteX9" fmla="*/ 330683 w 2679812"/>
                <a:gd name="connsiteY9" fmla="*/ 54326 h 638976"/>
                <a:gd name="connsiteX10" fmla="*/ 461060 w 2679812"/>
                <a:gd name="connsiteY10" fmla="*/ 3613 h 638976"/>
                <a:gd name="connsiteX0" fmla="*/ 461060 w 2679812"/>
                <a:gd name="connsiteY0" fmla="*/ 14061 h 649424"/>
                <a:gd name="connsiteX1" fmla="*/ 2574045 w 2679812"/>
                <a:gd name="connsiteY1" fmla="*/ 14836 h 649424"/>
                <a:gd name="connsiteX2" fmla="*/ 2648834 w 2679812"/>
                <a:gd name="connsiteY2" fmla="*/ 45815 h 649424"/>
                <a:gd name="connsiteX3" fmla="*/ 2679812 w 2679812"/>
                <a:gd name="connsiteY3" fmla="*/ 120604 h 649424"/>
                <a:gd name="connsiteX4" fmla="*/ 2679812 w 2679812"/>
                <a:gd name="connsiteY4" fmla="*/ 649424 h 649424"/>
                <a:gd name="connsiteX5" fmla="*/ 2679812 w 2679812"/>
                <a:gd name="connsiteY5" fmla="*/ 649424 h 649424"/>
                <a:gd name="connsiteX6" fmla="*/ 2679812 w 2679812"/>
                <a:gd name="connsiteY6" fmla="*/ 649424 h 649424"/>
                <a:gd name="connsiteX7" fmla="*/ 0 w 2679812"/>
                <a:gd name="connsiteY7" fmla="*/ 628409 h 649424"/>
                <a:gd name="connsiteX8" fmla="*/ 235969 w 2679812"/>
                <a:gd name="connsiteY8" fmla="*/ 246148 h 649424"/>
                <a:gd name="connsiteX9" fmla="*/ 308747 w 2679812"/>
                <a:gd name="connsiteY9" fmla="*/ 99204 h 649424"/>
                <a:gd name="connsiteX10" fmla="*/ 461060 w 2679812"/>
                <a:gd name="connsiteY10" fmla="*/ 14061 h 649424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2025 h 637388"/>
                <a:gd name="connsiteX1" fmla="*/ 2574045 w 2679812"/>
                <a:gd name="connsiteY1" fmla="*/ 2800 h 637388"/>
                <a:gd name="connsiteX2" fmla="*/ 2648834 w 2679812"/>
                <a:gd name="connsiteY2" fmla="*/ 33779 h 637388"/>
                <a:gd name="connsiteX3" fmla="*/ 2679812 w 2679812"/>
                <a:gd name="connsiteY3" fmla="*/ 108568 h 637388"/>
                <a:gd name="connsiteX4" fmla="*/ 2679812 w 2679812"/>
                <a:gd name="connsiteY4" fmla="*/ 637388 h 637388"/>
                <a:gd name="connsiteX5" fmla="*/ 2679812 w 2679812"/>
                <a:gd name="connsiteY5" fmla="*/ 637388 h 637388"/>
                <a:gd name="connsiteX6" fmla="*/ 2679812 w 2679812"/>
                <a:gd name="connsiteY6" fmla="*/ 637388 h 637388"/>
                <a:gd name="connsiteX7" fmla="*/ 0 w 2679812"/>
                <a:gd name="connsiteY7" fmla="*/ 616373 h 637388"/>
                <a:gd name="connsiteX8" fmla="*/ 235969 w 2679812"/>
                <a:gd name="connsiteY8" fmla="*/ 234112 h 637388"/>
                <a:gd name="connsiteX9" fmla="*/ 308747 w 2679812"/>
                <a:gd name="connsiteY9" fmla="*/ 87168 h 637388"/>
                <a:gd name="connsiteX10" fmla="*/ 461060 w 2679812"/>
                <a:gd name="connsiteY10" fmla="*/ 2025 h 637388"/>
                <a:gd name="connsiteX0" fmla="*/ 461060 w 2679812"/>
                <a:gd name="connsiteY0" fmla="*/ 2023 h 637386"/>
                <a:gd name="connsiteX1" fmla="*/ 2574045 w 2679812"/>
                <a:gd name="connsiteY1" fmla="*/ 2798 h 637386"/>
                <a:gd name="connsiteX2" fmla="*/ 2648834 w 2679812"/>
                <a:gd name="connsiteY2" fmla="*/ 33777 h 637386"/>
                <a:gd name="connsiteX3" fmla="*/ 2679812 w 2679812"/>
                <a:gd name="connsiteY3" fmla="*/ 108566 h 637386"/>
                <a:gd name="connsiteX4" fmla="*/ 2679812 w 2679812"/>
                <a:gd name="connsiteY4" fmla="*/ 637386 h 637386"/>
                <a:gd name="connsiteX5" fmla="*/ 2679812 w 2679812"/>
                <a:gd name="connsiteY5" fmla="*/ 637386 h 637386"/>
                <a:gd name="connsiteX6" fmla="*/ 2679812 w 2679812"/>
                <a:gd name="connsiteY6" fmla="*/ 637386 h 637386"/>
                <a:gd name="connsiteX7" fmla="*/ 0 w 2679812"/>
                <a:gd name="connsiteY7" fmla="*/ 616371 h 637386"/>
                <a:gd name="connsiteX8" fmla="*/ 235969 w 2679812"/>
                <a:gd name="connsiteY8" fmla="*/ 234110 h 637386"/>
                <a:gd name="connsiteX9" fmla="*/ 308747 w 2679812"/>
                <a:gd name="connsiteY9" fmla="*/ 87166 h 637386"/>
                <a:gd name="connsiteX10" fmla="*/ 461060 w 2679812"/>
                <a:gd name="connsiteY10" fmla="*/ 2023 h 637386"/>
                <a:gd name="connsiteX0" fmla="*/ 461060 w 2679812"/>
                <a:gd name="connsiteY0" fmla="*/ -1 h 635362"/>
                <a:gd name="connsiteX1" fmla="*/ 2574045 w 2679812"/>
                <a:gd name="connsiteY1" fmla="*/ 774 h 635362"/>
                <a:gd name="connsiteX2" fmla="*/ 2648834 w 2679812"/>
                <a:gd name="connsiteY2" fmla="*/ 31753 h 635362"/>
                <a:gd name="connsiteX3" fmla="*/ 2679812 w 2679812"/>
                <a:gd name="connsiteY3" fmla="*/ 106542 h 635362"/>
                <a:gd name="connsiteX4" fmla="*/ 2679812 w 2679812"/>
                <a:gd name="connsiteY4" fmla="*/ 635362 h 635362"/>
                <a:gd name="connsiteX5" fmla="*/ 2679812 w 2679812"/>
                <a:gd name="connsiteY5" fmla="*/ 635362 h 635362"/>
                <a:gd name="connsiteX6" fmla="*/ 2679812 w 2679812"/>
                <a:gd name="connsiteY6" fmla="*/ 635362 h 635362"/>
                <a:gd name="connsiteX7" fmla="*/ 0 w 2679812"/>
                <a:gd name="connsiteY7" fmla="*/ 614347 h 635362"/>
                <a:gd name="connsiteX8" fmla="*/ 235969 w 2679812"/>
                <a:gd name="connsiteY8" fmla="*/ 232086 h 635362"/>
                <a:gd name="connsiteX9" fmla="*/ 308747 w 2679812"/>
                <a:gd name="connsiteY9" fmla="*/ 85142 h 635362"/>
                <a:gd name="connsiteX10" fmla="*/ 461060 w 2679812"/>
                <a:gd name="connsiteY10" fmla="*/ -1 h 635362"/>
                <a:gd name="connsiteX0" fmla="*/ 461060 w 2679812"/>
                <a:gd name="connsiteY0" fmla="*/ 1 h 635364"/>
                <a:gd name="connsiteX1" fmla="*/ 2574045 w 2679812"/>
                <a:gd name="connsiteY1" fmla="*/ 776 h 635364"/>
                <a:gd name="connsiteX2" fmla="*/ 2648834 w 2679812"/>
                <a:gd name="connsiteY2" fmla="*/ 31755 h 635364"/>
                <a:gd name="connsiteX3" fmla="*/ 2679812 w 2679812"/>
                <a:gd name="connsiteY3" fmla="*/ 106544 h 635364"/>
                <a:gd name="connsiteX4" fmla="*/ 2679812 w 2679812"/>
                <a:gd name="connsiteY4" fmla="*/ 635364 h 635364"/>
                <a:gd name="connsiteX5" fmla="*/ 2679812 w 2679812"/>
                <a:gd name="connsiteY5" fmla="*/ 635364 h 635364"/>
                <a:gd name="connsiteX6" fmla="*/ 0 w 2679812"/>
                <a:gd name="connsiteY6" fmla="*/ 614349 h 635364"/>
                <a:gd name="connsiteX7" fmla="*/ 235969 w 2679812"/>
                <a:gd name="connsiteY7" fmla="*/ 232088 h 635364"/>
                <a:gd name="connsiteX8" fmla="*/ 308747 w 2679812"/>
                <a:gd name="connsiteY8" fmla="*/ 85144 h 635364"/>
                <a:gd name="connsiteX9" fmla="*/ 461060 w 2679812"/>
                <a:gd name="connsiteY9" fmla="*/ 1 h 635364"/>
                <a:gd name="connsiteX0" fmla="*/ 461060 w 2913910"/>
                <a:gd name="connsiteY0" fmla="*/ -1 h 635364"/>
                <a:gd name="connsiteX1" fmla="*/ 2574045 w 2913910"/>
                <a:gd name="connsiteY1" fmla="*/ 774 h 635364"/>
                <a:gd name="connsiteX2" fmla="*/ 2648834 w 2913910"/>
                <a:gd name="connsiteY2" fmla="*/ 31753 h 635364"/>
                <a:gd name="connsiteX3" fmla="*/ 2679812 w 2913910"/>
                <a:gd name="connsiteY3" fmla="*/ 106542 h 635364"/>
                <a:gd name="connsiteX4" fmla="*/ 2679812 w 2913910"/>
                <a:gd name="connsiteY4" fmla="*/ 635362 h 635364"/>
                <a:gd name="connsiteX5" fmla="*/ 2913910 w 2913910"/>
                <a:gd name="connsiteY5" fmla="*/ 635364 h 635364"/>
                <a:gd name="connsiteX6" fmla="*/ 0 w 2913910"/>
                <a:gd name="connsiteY6" fmla="*/ 614347 h 635364"/>
                <a:gd name="connsiteX7" fmla="*/ 235969 w 2913910"/>
                <a:gd name="connsiteY7" fmla="*/ 232086 h 635364"/>
                <a:gd name="connsiteX8" fmla="*/ 308747 w 2913910"/>
                <a:gd name="connsiteY8" fmla="*/ 85142 h 635364"/>
                <a:gd name="connsiteX9" fmla="*/ 461060 w 2913910"/>
                <a:gd name="connsiteY9" fmla="*/ -1 h 635364"/>
                <a:gd name="connsiteX0" fmla="*/ 461060 w 2913910"/>
                <a:gd name="connsiteY0" fmla="*/ 1 h 635366"/>
                <a:gd name="connsiteX1" fmla="*/ 2574045 w 2913910"/>
                <a:gd name="connsiteY1" fmla="*/ 776 h 635366"/>
                <a:gd name="connsiteX2" fmla="*/ 2648834 w 2913910"/>
                <a:gd name="connsiteY2" fmla="*/ 31755 h 635366"/>
                <a:gd name="connsiteX3" fmla="*/ 2679812 w 2913910"/>
                <a:gd name="connsiteY3" fmla="*/ 106544 h 635366"/>
                <a:gd name="connsiteX4" fmla="*/ 2913910 w 2913910"/>
                <a:gd name="connsiteY4" fmla="*/ 635366 h 635366"/>
                <a:gd name="connsiteX5" fmla="*/ 0 w 2913910"/>
                <a:gd name="connsiteY5" fmla="*/ 614349 h 635366"/>
                <a:gd name="connsiteX6" fmla="*/ 235969 w 2913910"/>
                <a:gd name="connsiteY6" fmla="*/ 232088 h 635366"/>
                <a:gd name="connsiteX7" fmla="*/ 308747 w 2913910"/>
                <a:gd name="connsiteY7" fmla="*/ 85144 h 635366"/>
                <a:gd name="connsiteX8" fmla="*/ 461060 w 2913910"/>
                <a:gd name="connsiteY8" fmla="*/ 1 h 635366"/>
                <a:gd name="connsiteX0" fmla="*/ 461060 w 2913910"/>
                <a:gd name="connsiteY0" fmla="*/ 2565 h 637930"/>
                <a:gd name="connsiteX1" fmla="*/ 2574045 w 2913910"/>
                <a:gd name="connsiteY1" fmla="*/ 3340 h 637930"/>
                <a:gd name="connsiteX2" fmla="*/ 2648834 w 2913910"/>
                <a:gd name="connsiteY2" fmla="*/ 34319 h 637930"/>
                <a:gd name="connsiteX3" fmla="*/ 2683857 w 2913910"/>
                <a:gd name="connsiteY3" fmla="*/ 209257 h 637930"/>
                <a:gd name="connsiteX4" fmla="*/ 2913910 w 2913910"/>
                <a:gd name="connsiteY4" fmla="*/ 637930 h 637930"/>
                <a:gd name="connsiteX5" fmla="*/ 0 w 2913910"/>
                <a:gd name="connsiteY5" fmla="*/ 616913 h 637930"/>
                <a:gd name="connsiteX6" fmla="*/ 235969 w 2913910"/>
                <a:gd name="connsiteY6" fmla="*/ 234652 h 637930"/>
                <a:gd name="connsiteX7" fmla="*/ 308747 w 2913910"/>
                <a:gd name="connsiteY7" fmla="*/ 87708 h 637930"/>
                <a:gd name="connsiteX8" fmla="*/ 461060 w 2913910"/>
                <a:gd name="connsiteY8" fmla="*/ 2565 h 63793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48834 w 2913910"/>
                <a:gd name="connsiteY2" fmla="*/ 35989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01389 w 2913910"/>
                <a:gd name="connsiteY2" fmla="*/ 37647 h 639600"/>
                <a:gd name="connsiteX3" fmla="*/ 2683857 w 2913910"/>
                <a:gd name="connsiteY3" fmla="*/ 210927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18283 h 653648"/>
                <a:gd name="connsiteX1" fmla="*/ 2492787 w 2913910"/>
                <a:gd name="connsiteY1" fmla="*/ 14048 h 653648"/>
                <a:gd name="connsiteX2" fmla="*/ 2601389 w 2913910"/>
                <a:gd name="connsiteY2" fmla="*/ 51695 h 653648"/>
                <a:gd name="connsiteX3" fmla="*/ 2711503 w 2913910"/>
                <a:gd name="connsiteY3" fmla="*/ 324216 h 653648"/>
                <a:gd name="connsiteX4" fmla="*/ 2913910 w 2913910"/>
                <a:gd name="connsiteY4" fmla="*/ 653648 h 653648"/>
                <a:gd name="connsiteX5" fmla="*/ 0 w 2913910"/>
                <a:gd name="connsiteY5" fmla="*/ 632631 h 653648"/>
                <a:gd name="connsiteX6" fmla="*/ 235969 w 2913910"/>
                <a:gd name="connsiteY6" fmla="*/ 250370 h 653648"/>
                <a:gd name="connsiteX7" fmla="*/ 308747 w 2913910"/>
                <a:gd name="connsiteY7" fmla="*/ 103426 h 653648"/>
                <a:gd name="connsiteX8" fmla="*/ 461060 w 2913910"/>
                <a:gd name="connsiteY8" fmla="*/ 18283 h 653648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4235 h 639600"/>
                <a:gd name="connsiteX1" fmla="*/ 2492787 w 2913910"/>
                <a:gd name="connsiteY1" fmla="*/ 0 h 639600"/>
                <a:gd name="connsiteX2" fmla="*/ 2629548 w 2913910"/>
                <a:gd name="connsiteY2" fmla="*/ 69610 h 639600"/>
                <a:gd name="connsiteX3" fmla="*/ 2711503 w 2913910"/>
                <a:gd name="connsiteY3" fmla="*/ 310168 h 639600"/>
                <a:gd name="connsiteX4" fmla="*/ 2913910 w 2913910"/>
                <a:gd name="connsiteY4" fmla="*/ 639600 h 639600"/>
                <a:gd name="connsiteX5" fmla="*/ 0 w 2913910"/>
                <a:gd name="connsiteY5" fmla="*/ 618583 h 639600"/>
                <a:gd name="connsiteX6" fmla="*/ 235969 w 2913910"/>
                <a:gd name="connsiteY6" fmla="*/ 236322 h 639600"/>
                <a:gd name="connsiteX7" fmla="*/ 308747 w 2913910"/>
                <a:gd name="connsiteY7" fmla="*/ 89378 h 639600"/>
                <a:gd name="connsiteX8" fmla="*/ 461060 w 2913910"/>
                <a:gd name="connsiteY8" fmla="*/ 4235 h 639600"/>
                <a:gd name="connsiteX0" fmla="*/ 461060 w 2913910"/>
                <a:gd name="connsiteY0" fmla="*/ 0 h 635365"/>
                <a:gd name="connsiteX1" fmla="*/ 2487647 w 2913910"/>
                <a:gd name="connsiteY1" fmla="*/ 9694 h 635365"/>
                <a:gd name="connsiteX2" fmla="*/ 2629548 w 2913910"/>
                <a:gd name="connsiteY2" fmla="*/ 65375 h 635365"/>
                <a:gd name="connsiteX3" fmla="*/ 2711503 w 2913910"/>
                <a:gd name="connsiteY3" fmla="*/ 305933 h 635365"/>
                <a:gd name="connsiteX4" fmla="*/ 2913910 w 2913910"/>
                <a:gd name="connsiteY4" fmla="*/ 635365 h 635365"/>
                <a:gd name="connsiteX5" fmla="*/ 0 w 2913910"/>
                <a:gd name="connsiteY5" fmla="*/ 614348 h 635365"/>
                <a:gd name="connsiteX6" fmla="*/ 235969 w 2913910"/>
                <a:gd name="connsiteY6" fmla="*/ 232087 h 635365"/>
                <a:gd name="connsiteX7" fmla="*/ 308747 w 2913910"/>
                <a:gd name="connsiteY7" fmla="*/ 85143 h 635365"/>
                <a:gd name="connsiteX8" fmla="*/ 461060 w 2913910"/>
                <a:gd name="connsiteY8" fmla="*/ 0 h 635365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39499"/>
                <a:gd name="connsiteY0" fmla="*/ 0 h 636273"/>
                <a:gd name="connsiteX1" fmla="*/ 2487647 w 2939499"/>
                <a:gd name="connsiteY1" fmla="*/ 9694 h 636273"/>
                <a:gd name="connsiteX2" fmla="*/ 2629548 w 2939499"/>
                <a:gd name="connsiteY2" fmla="*/ 65375 h 636273"/>
                <a:gd name="connsiteX3" fmla="*/ 2711503 w 2939499"/>
                <a:gd name="connsiteY3" fmla="*/ 305933 h 636273"/>
                <a:gd name="connsiteX4" fmla="*/ 2939499 w 2939499"/>
                <a:gd name="connsiteY4" fmla="*/ 636273 h 636273"/>
                <a:gd name="connsiteX5" fmla="*/ 0 w 2939499"/>
                <a:gd name="connsiteY5" fmla="*/ 614348 h 636273"/>
                <a:gd name="connsiteX6" fmla="*/ 235969 w 2939499"/>
                <a:gd name="connsiteY6" fmla="*/ 232087 h 636273"/>
                <a:gd name="connsiteX7" fmla="*/ 308747 w 2939499"/>
                <a:gd name="connsiteY7" fmla="*/ 85143 h 636273"/>
                <a:gd name="connsiteX8" fmla="*/ 461060 w 2939499"/>
                <a:gd name="connsiteY8" fmla="*/ 0 h 636273"/>
                <a:gd name="connsiteX0" fmla="*/ 461060 w 2956507"/>
                <a:gd name="connsiteY0" fmla="*/ 0 h 633392"/>
                <a:gd name="connsiteX1" fmla="*/ 2487647 w 2956507"/>
                <a:gd name="connsiteY1" fmla="*/ 9694 h 633392"/>
                <a:gd name="connsiteX2" fmla="*/ 2629548 w 2956507"/>
                <a:gd name="connsiteY2" fmla="*/ 65375 h 633392"/>
                <a:gd name="connsiteX3" fmla="*/ 2711503 w 2956507"/>
                <a:gd name="connsiteY3" fmla="*/ 305933 h 633392"/>
                <a:gd name="connsiteX4" fmla="*/ 2956507 w 2956507"/>
                <a:gd name="connsiteY4" fmla="*/ 633392 h 633392"/>
                <a:gd name="connsiteX5" fmla="*/ 0 w 2956507"/>
                <a:gd name="connsiteY5" fmla="*/ 614348 h 633392"/>
                <a:gd name="connsiteX6" fmla="*/ 235969 w 2956507"/>
                <a:gd name="connsiteY6" fmla="*/ 232087 h 633392"/>
                <a:gd name="connsiteX7" fmla="*/ 308747 w 2956507"/>
                <a:gd name="connsiteY7" fmla="*/ 85143 h 633392"/>
                <a:gd name="connsiteX8" fmla="*/ 461060 w 2956507"/>
                <a:gd name="connsiteY8" fmla="*/ 0 h 633392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65375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0 h 625817"/>
                <a:gd name="connsiteX1" fmla="*/ 2487647 w 2950071"/>
                <a:gd name="connsiteY1" fmla="*/ 9694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19 h 629236"/>
                <a:gd name="connsiteX1" fmla="*/ 2480221 w 2950071"/>
                <a:gd name="connsiteY1" fmla="*/ 0 h 629236"/>
                <a:gd name="connsiteX2" fmla="*/ 2629548 w 2950071"/>
                <a:gd name="connsiteY2" fmla="*/ 76372 h 629236"/>
                <a:gd name="connsiteX3" fmla="*/ 2711503 w 2950071"/>
                <a:gd name="connsiteY3" fmla="*/ 309352 h 629236"/>
                <a:gd name="connsiteX4" fmla="*/ 2950071 w 2950071"/>
                <a:gd name="connsiteY4" fmla="*/ 629236 h 629236"/>
                <a:gd name="connsiteX5" fmla="*/ 0 w 2950071"/>
                <a:gd name="connsiteY5" fmla="*/ 617767 h 629236"/>
                <a:gd name="connsiteX6" fmla="*/ 235969 w 2950071"/>
                <a:gd name="connsiteY6" fmla="*/ 235506 h 629236"/>
                <a:gd name="connsiteX7" fmla="*/ 308747 w 2950071"/>
                <a:gd name="connsiteY7" fmla="*/ 88562 h 629236"/>
                <a:gd name="connsiteX8" fmla="*/ 461060 w 2950071"/>
                <a:gd name="connsiteY8" fmla="*/ 3419 h 629236"/>
                <a:gd name="connsiteX0" fmla="*/ 461060 w 2950071"/>
                <a:gd name="connsiteY0" fmla="*/ 0 h 625817"/>
                <a:gd name="connsiteX1" fmla="*/ 2480221 w 2950071"/>
                <a:gd name="connsiteY1" fmla="*/ 9691 h 625817"/>
                <a:gd name="connsiteX2" fmla="*/ 2629548 w 2950071"/>
                <a:gd name="connsiteY2" fmla="*/ 72953 h 625817"/>
                <a:gd name="connsiteX3" fmla="*/ 2711503 w 2950071"/>
                <a:gd name="connsiteY3" fmla="*/ 305933 h 625817"/>
                <a:gd name="connsiteX4" fmla="*/ 2950071 w 2950071"/>
                <a:gd name="connsiteY4" fmla="*/ 625817 h 625817"/>
                <a:gd name="connsiteX5" fmla="*/ 0 w 2950071"/>
                <a:gd name="connsiteY5" fmla="*/ 614348 h 625817"/>
                <a:gd name="connsiteX6" fmla="*/ 235969 w 2950071"/>
                <a:gd name="connsiteY6" fmla="*/ 232087 h 625817"/>
                <a:gd name="connsiteX7" fmla="*/ 308747 w 2950071"/>
                <a:gd name="connsiteY7" fmla="*/ 85143 h 625817"/>
                <a:gd name="connsiteX8" fmla="*/ 461060 w 2950071"/>
                <a:gd name="connsiteY8" fmla="*/ 0 h 625817"/>
                <a:gd name="connsiteX0" fmla="*/ 461060 w 2950071"/>
                <a:gd name="connsiteY0" fmla="*/ 3422 h 629239"/>
                <a:gd name="connsiteX1" fmla="*/ 2480221 w 2950071"/>
                <a:gd name="connsiteY1" fmla="*/ 0 h 629239"/>
                <a:gd name="connsiteX2" fmla="*/ 2629548 w 2950071"/>
                <a:gd name="connsiteY2" fmla="*/ 76375 h 629239"/>
                <a:gd name="connsiteX3" fmla="*/ 2711503 w 2950071"/>
                <a:gd name="connsiteY3" fmla="*/ 309355 h 629239"/>
                <a:gd name="connsiteX4" fmla="*/ 2950071 w 2950071"/>
                <a:gd name="connsiteY4" fmla="*/ 629239 h 629239"/>
                <a:gd name="connsiteX5" fmla="*/ 0 w 2950071"/>
                <a:gd name="connsiteY5" fmla="*/ 617770 h 629239"/>
                <a:gd name="connsiteX6" fmla="*/ 235969 w 2950071"/>
                <a:gd name="connsiteY6" fmla="*/ 235509 h 629239"/>
                <a:gd name="connsiteX7" fmla="*/ 308747 w 2950071"/>
                <a:gd name="connsiteY7" fmla="*/ 88565 h 629239"/>
                <a:gd name="connsiteX8" fmla="*/ 461060 w 2950071"/>
                <a:gd name="connsiteY8" fmla="*/ 3422 h 629239"/>
                <a:gd name="connsiteX0" fmla="*/ 464774 w 2950071"/>
                <a:gd name="connsiteY0" fmla="*/ 0 h 632372"/>
                <a:gd name="connsiteX1" fmla="*/ 2480221 w 2950071"/>
                <a:gd name="connsiteY1" fmla="*/ 3133 h 632372"/>
                <a:gd name="connsiteX2" fmla="*/ 2629548 w 2950071"/>
                <a:gd name="connsiteY2" fmla="*/ 79508 h 632372"/>
                <a:gd name="connsiteX3" fmla="*/ 2711503 w 2950071"/>
                <a:gd name="connsiteY3" fmla="*/ 312488 h 632372"/>
                <a:gd name="connsiteX4" fmla="*/ 2950071 w 2950071"/>
                <a:gd name="connsiteY4" fmla="*/ 632372 h 632372"/>
                <a:gd name="connsiteX5" fmla="*/ 0 w 2950071"/>
                <a:gd name="connsiteY5" fmla="*/ 620903 h 632372"/>
                <a:gd name="connsiteX6" fmla="*/ 235969 w 2950071"/>
                <a:gd name="connsiteY6" fmla="*/ 238642 h 632372"/>
                <a:gd name="connsiteX7" fmla="*/ 308747 w 2950071"/>
                <a:gd name="connsiteY7" fmla="*/ 91698 h 632372"/>
                <a:gd name="connsiteX8" fmla="*/ 464774 w 2950071"/>
                <a:gd name="connsiteY8" fmla="*/ 0 h 632372"/>
                <a:gd name="connsiteX0" fmla="*/ 472201 w 2957498"/>
                <a:gd name="connsiteY0" fmla="*/ 0 h 632372"/>
                <a:gd name="connsiteX1" fmla="*/ 2487648 w 2957498"/>
                <a:gd name="connsiteY1" fmla="*/ 3133 h 632372"/>
                <a:gd name="connsiteX2" fmla="*/ 2636975 w 2957498"/>
                <a:gd name="connsiteY2" fmla="*/ 79508 h 632372"/>
                <a:gd name="connsiteX3" fmla="*/ 2718930 w 2957498"/>
                <a:gd name="connsiteY3" fmla="*/ 312488 h 632372"/>
                <a:gd name="connsiteX4" fmla="*/ 2957498 w 2957498"/>
                <a:gd name="connsiteY4" fmla="*/ 632372 h 632372"/>
                <a:gd name="connsiteX5" fmla="*/ 0 w 2957498"/>
                <a:gd name="connsiteY5" fmla="*/ 627458 h 632372"/>
                <a:gd name="connsiteX6" fmla="*/ 243396 w 2957498"/>
                <a:gd name="connsiteY6" fmla="*/ 238642 h 632372"/>
                <a:gd name="connsiteX7" fmla="*/ 316174 w 2957498"/>
                <a:gd name="connsiteY7" fmla="*/ 91698 h 632372"/>
                <a:gd name="connsiteX8" fmla="*/ 472201 w 2957498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2372"/>
                <a:gd name="connsiteX1" fmla="*/ 2491361 w 2961211"/>
                <a:gd name="connsiteY1" fmla="*/ 3133 h 632372"/>
                <a:gd name="connsiteX2" fmla="*/ 2640688 w 2961211"/>
                <a:gd name="connsiteY2" fmla="*/ 79508 h 632372"/>
                <a:gd name="connsiteX3" fmla="*/ 2722643 w 2961211"/>
                <a:gd name="connsiteY3" fmla="*/ 312488 h 632372"/>
                <a:gd name="connsiteX4" fmla="*/ 2961211 w 2961211"/>
                <a:gd name="connsiteY4" fmla="*/ 632372 h 632372"/>
                <a:gd name="connsiteX5" fmla="*/ 0 w 2961211"/>
                <a:gd name="connsiteY5" fmla="*/ 627458 h 632372"/>
                <a:gd name="connsiteX6" fmla="*/ 247109 w 2961211"/>
                <a:gd name="connsiteY6" fmla="*/ 238642 h 632372"/>
                <a:gd name="connsiteX7" fmla="*/ 319887 w 2961211"/>
                <a:gd name="connsiteY7" fmla="*/ 91698 h 632372"/>
                <a:gd name="connsiteX8" fmla="*/ 475914 w 2961211"/>
                <a:gd name="connsiteY8" fmla="*/ 0 h 632372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887 w 2961211"/>
                <a:gd name="connsiteY7" fmla="*/ 91698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47109 w 2961211"/>
                <a:gd name="connsiteY6" fmla="*/ 238642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75914 w 2961211"/>
                <a:gd name="connsiteY0" fmla="*/ 0 h 634013"/>
                <a:gd name="connsiteX1" fmla="*/ 2491361 w 2961211"/>
                <a:gd name="connsiteY1" fmla="*/ 3133 h 634013"/>
                <a:gd name="connsiteX2" fmla="*/ 2640688 w 2961211"/>
                <a:gd name="connsiteY2" fmla="*/ 79508 h 634013"/>
                <a:gd name="connsiteX3" fmla="*/ 2722643 w 2961211"/>
                <a:gd name="connsiteY3" fmla="*/ 312488 h 634013"/>
                <a:gd name="connsiteX4" fmla="*/ 2961211 w 2961211"/>
                <a:gd name="connsiteY4" fmla="*/ 632372 h 634013"/>
                <a:gd name="connsiteX5" fmla="*/ 0 w 2961211"/>
                <a:gd name="connsiteY5" fmla="*/ 634013 h 634013"/>
                <a:gd name="connsiteX6" fmla="*/ 235934 w 2961211"/>
                <a:gd name="connsiteY6" fmla="*/ 242588 h 634013"/>
                <a:gd name="connsiteX7" fmla="*/ 319386 w 2961211"/>
                <a:gd name="connsiteY7" fmla="*/ 74995 h 634013"/>
                <a:gd name="connsiteX8" fmla="*/ 475914 w 2961211"/>
                <a:gd name="connsiteY8" fmla="*/ 0 h 634013"/>
                <a:gd name="connsiteX0" fmla="*/ 466047 w 2961211"/>
                <a:gd name="connsiteY0" fmla="*/ 0 h 634520"/>
                <a:gd name="connsiteX1" fmla="*/ 2491361 w 2961211"/>
                <a:gd name="connsiteY1" fmla="*/ 3640 h 634520"/>
                <a:gd name="connsiteX2" fmla="*/ 2640688 w 2961211"/>
                <a:gd name="connsiteY2" fmla="*/ 80015 h 634520"/>
                <a:gd name="connsiteX3" fmla="*/ 2722643 w 2961211"/>
                <a:gd name="connsiteY3" fmla="*/ 312995 h 634520"/>
                <a:gd name="connsiteX4" fmla="*/ 2961211 w 2961211"/>
                <a:gd name="connsiteY4" fmla="*/ 632879 h 634520"/>
                <a:gd name="connsiteX5" fmla="*/ 0 w 2961211"/>
                <a:gd name="connsiteY5" fmla="*/ 634520 h 634520"/>
                <a:gd name="connsiteX6" fmla="*/ 235934 w 2961211"/>
                <a:gd name="connsiteY6" fmla="*/ 243095 h 634520"/>
                <a:gd name="connsiteX7" fmla="*/ 319386 w 2961211"/>
                <a:gd name="connsiteY7" fmla="*/ 75502 h 634520"/>
                <a:gd name="connsiteX8" fmla="*/ 466047 w 2961211"/>
                <a:gd name="connsiteY8" fmla="*/ 0 h 634520"/>
                <a:gd name="connsiteX0" fmla="*/ 466047 w 2961211"/>
                <a:gd name="connsiteY0" fmla="*/ 473 h 632923"/>
                <a:gd name="connsiteX1" fmla="*/ 2491361 w 2961211"/>
                <a:gd name="connsiteY1" fmla="*/ 2043 h 632923"/>
                <a:gd name="connsiteX2" fmla="*/ 2640688 w 2961211"/>
                <a:gd name="connsiteY2" fmla="*/ 78418 h 632923"/>
                <a:gd name="connsiteX3" fmla="*/ 2722643 w 2961211"/>
                <a:gd name="connsiteY3" fmla="*/ 311398 h 632923"/>
                <a:gd name="connsiteX4" fmla="*/ 2961211 w 2961211"/>
                <a:gd name="connsiteY4" fmla="*/ 631282 h 632923"/>
                <a:gd name="connsiteX5" fmla="*/ 0 w 2961211"/>
                <a:gd name="connsiteY5" fmla="*/ 632923 h 632923"/>
                <a:gd name="connsiteX6" fmla="*/ 235934 w 2961211"/>
                <a:gd name="connsiteY6" fmla="*/ 241498 h 632923"/>
                <a:gd name="connsiteX7" fmla="*/ 319386 w 2961211"/>
                <a:gd name="connsiteY7" fmla="*/ 73905 h 632923"/>
                <a:gd name="connsiteX8" fmla="*/ 466047 w 2961211"/>
                <a:gd name="connsiteY8" fmla="*/ 473 h 632923"/>
                <a:gd name="connsiteX0" fmla="*/ 466047 w 2961211"/>
                <a:gd name="connsiteY0" fmla="*/ 473 h 632923"/>
                <a:gd name="connsiteX1" fmla="*/ 1406332 w 2961211"/>
                <a:gd name="connsiteY1" fmla="*/ 4648 h 632923"/>
                <a:gd name="connsiteX2" fmla="*/ 2491361 w 2961211"/>
                <a:gd name="connsiteY2" fmla="*/ 2043 h 632923"/>
                <a:gd name="connsiteX3" fmla="*/ 2640688 w 2961211"/>
                <a:gd name="connsiteY3" fmla="*/ 78418 h 632923"/>
                <a:gd name="connsiteX4" fmla="*/ 2722643 w 2961211"/>
                <a:gd name="connsiteY4" fmla="*/ 311398 h 632923"/>
                <a:gd name="connsiteX5" fmla="*/ 2961211 w 2961211"/>
                <a:gd name="connsiteY5" fmla="*/ 631282 h 632923"/>
                <a:gd name="connsiteX6" fmla="*/ 0 w 2961211"/>
                <a:gd name="connsiteY6" fmla="*/ 632923 h 632923"/>
                <a:gd name="connsiteX7" fmla="*/ 235934 w 2961211"/>
                <a:gd name="connsiteY7" fmla="*/ 241498 h 632923"/>
                <a:gd name="connsiteX8" fmla="*/ 319386 w 2961211"/>
                <a:gd name="connsiteY8" fmla="*/ 73905 h 632923"/>
                <a:gd name="connsiteX9" fmla="*/ 466047 w 2961211"/>
                <a:gd name="connsiteY9" fmla="*/ 473 h 632923"/>
                <a:gd name="connsiteX0" fmla="*/ 466047 w 3199088"/>
                <a:gd name="connsiteY0" fmla="*/ 473 h 634994"/>
                <a:gd name="connsiteX1" fmla="*/ 1406332 w 3199088"/>
                <a:gd name="connsiteY1" fmla="*/ 4648 h 634994"/>
                <a:gd name="connsiteX2" fmla="*/ 2491361 w 3199088"/>
                <a:gd name="connsiteY2" fmla="*/ 2043 h 634994"/>
                <a:gd name="connsiteX3" fmla="*/ 2640688 w 3199088"/>
                <a:gd name="connsiteY3" fmla="*/ 78418 h 634994"/>
                <a:gd name="connsiteX4" fmla="*/ 2722643 w 3199088"/>
                <a:gd name="connsiteY4" fmla="*/ 311398 h 634994"/>
                <a:gd name="connsiteX5" fmla="*/ 2961211 w 3199088"/>
                <a:gd name="connsiteY5" fmla="*/ 631282 h 634994"/>
                <a:gd name="connsiteX6" fmla="*/ 1295380 w 3199088"/>
                <a:gd name="connsiteY6" fmla="*/ 634994 h 634994"/>
                <a:gd name="connsiteX7" fmla="*/ 0 w 3199088"/>
                <a:gd name="connsiteY7" fmla="*/ 632923 h 634994"/>
                <a:gd name="connsiteX8" fmla="*/ 235934 w 3199088"/>
                <a:gd name="connsiteY8" fmla="*/ 241498 h 634994"/>
                <a:gd name="connsiteX9" fmla="*/ 319386 w 3199088"/>
                <a:gd name="connsiteY9" fmla="*/ 73905 h 634994"/>
                <a:gd name="connsiteX10" fmla="*/ 466047 w 3199088"/>
                <a:gd name="connsiteY10" fmla="*/ 473 h 634994"/>
                <a:gd name="connsiteX0" fmla="*/ 466047 w 2961211"/>
                <a:gd name="connsiteY0" fmla="*/ 47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10" fmla="*/ 466047 w 2961211"/>
                <a:gd name="connsiteY10" fmla="*/ 473 h 634994"/>
                <a:gd name="connsiteX0" fmla="*/ 319386 w 2961211"/>
                <a:gd name="connsiteY0" fmla="*/ 73905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9" fmla="*/ 319386 w 2961211"/>
                <a:gd name="connsiteY9" fmla="*/ 73905 h 634994"/>
                <a:gd name="connsiteX0" fmla="*/ 235934 w 2961211"/>
                <a:gd name="connsiteY0" fmla="*/ 241498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8" fmla="*/ 235934 w 2961211"/>
                <a:gd name="connsiteY8" fmla="*/ 241498 h 634994"/>
                <a:gd name="connsiteX0" fmla="*/ 0 w 2961211"/>
                <a:gd name="connsiteY0" fmla="*/ 632923 h 634994"/>
                <a:gd name="connsiteX1" fmla="*/ 1406332 w 2961211"/>
                <a:gd name="connsiteY1" fmla="*/ 4648 h 634994"/>
                <a:gd name="connsiteX2" fmla="*/ 2491361 w 2961211"/>
                <a:gd name="connsiteY2" fmla="*/ 2043 h 634994"/>
                <a:gd name="connsiteX3" fmla="*/ 2640688 w 2961211"/>
                <a:gd name="connsiteY3" fmla="*/ 78418 h 634994"/>
                <a:gd name="connsiteX4" fmla="*/ 2722643 w 2961211"/>
                <a:gd name="connsiteY4" fmla="*/ 311398 h 634994"/>
                <a:gd name="connsiteX5" fmla="*/ 2961211 w 2961211"/>
                <a:gd name="connsiteY5" fmla="*/ 631282 h 634994"/>
                <a:gd name="connsiteX6" fmla="*/ 1295380 w 2961211"/>
                <a:gd name="connsiteY6" fmla="*/ 634994 h 634994"/>
                <a:gd name="connsiteX7" fmla="*/ 0 w 2961211"/>
                <a:gd name="connsiteY7" fmla="*/ 632923 h 634994"/>
                <a:gd name="connsiteX0" fmla="*/ 0 w 1665831"/>
                <a:gd name="connsiteY0" fmla="*/ 634994 h 634994"/>
                <a:gd name="connsiteX1" fmla="*/ 110952 w 1665831"/>
                <a:gd name="connsiteY1" fmla="*/ 4648 h 634994"/>
                <a:gd name="connsiteX2" fmla="*/ 1195981 w 1665831"/>
                <a:gd name="connsiteY2" fmla="*/ 2043 h 634994"/>
                <a:gd name="connsiteX3" fmla="*/ 1345308 w 1665831"/>
                <a:gd name="connsiteY3" fmla="*/ 78418 h 634994"/>
                <a:gd name="connsiteX4" fmla="*/ 1427263 w 1665831"/>
                <a:gd name="connsiteY4" fmla="*/ 311398 h 634994"/>
                <a:gd name="connsiteX5" fmla="*/ 1665831 w 1665831"/>
                <a:gd name="connsiteY5" fmla="*/ 631282 h 634994"/>
                <a:gd name="connsiteX6" fmla="*/ 0 w 1665831"/>
                <a:gd name="connsiteY6" fmla="*/ 634994 h 634994"/>
                <a:gd name="connsiteX0" fmla="*/ 28681 w 1919707"/>
                <a:gd name="connsiteY0" fmla="*/ 634994 h 784425"/>
                <a:gd name="connsiteX1" fmla="*/ 139633 w 1919707"/>
                <a:gd name="connsiteY1" fmla="*/ 4648 h 784425"/>
                <a:gd name="connsiteX2" fmla="*/ 1224662 w 1919707"/>
                <a:gd name="connsiteY2" fmla="*/ 2043 h 784425"/>
                <a:gd name="connsiteX3" fmla="*/ 1373989 w 1919707"/>
                <a:gd name="connsiteY3" fmla="*/ 78418 h 784425"/>
                <a:gd name="connsiteX4" fmla="*/ 1455944 w 1919707"/>
                <a:gd name="connsiteY4" fmla="*/ 311398 h 784425"/>
                <a:gd name="connsiteX5" fmla="*/ 1694512 w 1919707"/>
                <a:gd name="connsiteY5" fmla="*/ 631282 h 784425"/>
                <a:gd name="connsiteX6" fmla="*/ 0 w 1919707"/>
                <a:gd name="connsiteY6" fmla="*/ 784425 h 784425"/>
                <a:gd name="connsiteX7" fmla="*/ 28681 w 1919707"/>
                <a:gd name="connsiteY7" fmla="*/ 634994 h 784425"/>
                <a:gd name="connsiteX0" fmla="*/ 28681 w 3946878"/>
                <a:gd name="connsiteY0" fmla="*/ 634994 h 784425"/>
                <a:gd name="connsiteX1" fmla="*/ 139633 w 3946878"/>
                <a:gd name="connsiteY1" fmla="*/ 4648 h 784425"/>
                <a:gd name="connsiteX2" fmla="*/ 1224662 w 3946878"/>
                <a:gd name="connsiteY2" fmla="*/ 2043 h 784425"/>
                <a:gd name="connsiteX3" fmla="*/ 1373989 w 3946878"/>
                <a:gd name="connsiteY3" fmla="*/ 78418 h 784425"/>
                <a:gd name="connsiteX4" fmla="*/ 1455944 w 3946878"/>
                <a:gd name="connsiteY4" fmla="*/ 311398 h 784425"/>
                <a:gd name="connsiteX5" fmla="*/ 1694512 w 3946878"/>
                <a:gd name="connsiteY5" fmla="*/ 631282 h 784425"/>
                <a:gd name="connsiteX6" fmla="*/ 3946878 w 3946878"/>
                <a:gd name="connsiteY6" fmla="*/ 637145 h 784425"/>
                <a:gd name="connsiteX7" fmla="*/ 0 w 3946878"/>
                <a:gd name="connsiteY7" fmla="*/ 784425 h 784425"/>
                <a:gd name="connsiteX8" fmla="*/ 28681 w 3946878"/>
                <a:gd name="connsiteY8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081583"/>
                <a:gd name="connsiteY0" fmla="*/ 634994 h 784425"/>
                <a:gd name="connsiteX1" fmla="*/ 139633 w 4081583"/>
                <a:gd name="connsiteY1" fmla="*/ 4648 h 784425"/>
                <a:gd name="connsiteX2" fmla="*/ 1224662 w 4081583"/>
                <a:gd name="connsiteY2" fmla="*/ 2043 h 784425"/>
                <a:gd name="connsiteX3" fmla="*/ 1373989 w 4081583"/>
                <a:gd name="connsiteY3" fmla="*/ 78418 h 784425"/>
                <a:gd name="connsiteX4" fmla="*/ 1455944 w 4081583"/>
                <a:gd name="connsiteY4" fmla="*/ 311398 h 784425"/>
                <a:gd name="connsiteX5" fmla="*/ 1694512 w 4081583"/>
                <a:gd name="connsiteY5" fmla="*/ 631282 h 784425"/>
                <a:gd name="connsiteX6" fmla="*/ 3946878 w 4081583"/>
                <a:gd name="connsiteY6" fmla="*/ 637145 h 784425"/>
                <a:gd name="connsiteX7" fmla="*/ 4081583 w 4081583"/>
                <a:gd name="connsiteY7" fmla="*/ 696917 h 784425"/>
                <a:gd name="connsiteX8" fmla="*/ 0 w 4081583"/>
                <a:gd name="connsiteY8" fmla="*/ 784425 h 784425"/>
                <a:gd name="connsiteX9" fmla="*/ 28681 w 4081583"/>
                <a:gd name="connsiteY9" fmla="*/ 634994 h 784425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46878 w 4127097"/>
                <a:gd name="connsiteY6" fmla="*/ 637145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127097"/>
                <a:gd name="connsiteY0" fmla="*/ 634994 h 959280"/>
                <a:gd name="connsiteX1" fmla="*/ 139633 w 4127097"/>
                <a:gd name="connsiteY1" fmla="*/ 4648 h 959280"/>
                <a:gd name="connsiteX2" fmla="*/ 1224662 w 4127097"/>
                <a:gd name="connsiteY2" fmla="*/ 2043 h 959280"/>
                <a:gd name="connsiteX3" fmla="*/ 1373989 w 4127097"/>
                <a:gd name="connsiteY3" fmla="*/ 78418 h 959280"/>
                <a:gd name="connsiteX4" fmla="*/ 1455944 w 4127097"/>
                <a:gd name="connsiteY4" fmla="*/ 311398 h 959280"/>
                <a:gd name="connsiteX5" fmla="*/ 1694512 w 4127097"/>
                <a:gd name="connsiteY5" fmla="*/ 631282 h 959280"/>
                <a:gd name="connsiteX6" fmla="*/ 4027454 w 4127097"/>
                <a:gd name="connsiteY6" fmla="*/ 959280 h 959280"/>
                <a:gd name="connsiteX7" fmla="*/ 4127097 w 4127097"/>
                <a:gd name="connsiteY7" fmla="*/ 742124 h 959280"/>
                <a:gd name="connsiteX8" fmla="*/ 0 w 4127097"/>
                <a:gd name="connsiteY8" fmla="*/ 784425 h 959280"/>
                <a:gd name="connsiteX9" fmla="*/ 28681 w 4127097"/>
                <a:gd name="connsiteY9" fmla="*/ 634994 h 959280"/>
                <a:gd name="connsiteX0" fmla="*/ 28681 w 4127097"/>
                <a:gd name="connsiteY0" fmla="*/ 634994 h 784425"/>
                <a:gd name="connsiteX1" fmla="*/ 139633 w 4127097"/>
                <a:gd name="connsiteY1" fmla="*/ 4648 h 784425"/>
                <a:gd name="connsiteX2" fmla="*/ 1224662 w 4127097"/>
                <a:gd name="connsiteY2" fmla="*/ 2043 h 784425"/>
                <a:gd name="connsiteX3" fmla="*/ 1373989 w 4127097"/>
                <a:gd name="connsiteY3" fmla="*/ 78418 h 784425"/>
                <a:gd name="connsiteX4" fmla="*/ 1455944 w 4127097"/>
                <a:gd name="connsiteY4" fmla="*/ 311398 h 784425"/>
                <a:gd name="connsiteX5" fmla="*/ 1694512 w 4127097"/>
                <a:gd name="connsiteY5" fmla="*/ 631282 h 784425"/>
                <a:gd name="connsiteX6" fmla="*/ 3969526 w 4127097"/>
                <a:gd name="connsiteY6" fmla="*/ 631158 h 784425"/>
                <a:gd name="connsiteX7" fmla="*/ 4127097 w 4127097"/>
                <a:gd name="connsiteY7" fmla="*/ 742124 h 784425"/>
                <a:gd name="connsiteX8" fmla="*/ 0 w 4127097"/>
                <a:gd name="connsiteY8" fmla="*/ 784425 h 784425"/>
                <a:gd name="connsiteX9" fmla="*/ 28681 w 4127097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69526 w 4200128"/>
                <a:gd name="connsiteY6" fmla="*/ 631158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  <a:gd name="connsiteX0" fmla="*/ 28681 w 4200128"/>
                <a:gd name="connsiteY0" fmla="*/ 634994 h 784425"/>
                <a:gd name="connsiteX1" fmla="*/ 139633 w 4200128"/>
                <a:gd name="connsiteY1" fmla="*/ 4648 h 784425"/>
                <a:gd name="connsiteX2" fmla="*/ 1224662 w 4200128"/>
                <a:gd name="connsiteY2" fmla="*/ 2043 h 784425"/>
                <a:gd name="connsiteX3" fmla="*/ 1373989 w 4200128"/>
                <a:gd name="connsiteY3" fmla="*/ 78418 h 784425"/>
                <a:gd name="connsiteX4" fmla="*/ 1455944 w 4200128"/>
                <a:gd name="connsiteY4" fmla="*/ 311398 h 784425"/>
                <a:gd name="connsiteX5" fmla="*/ 1694512 w 4200128"/>
                <a:gd name="connsiteY5" fmla="*/ 631282 h 784425"/>
                <a:gd name="connsiteX6" fmla="*/ 3953826 w 4200128"/>
                <a:gd name="connsiteY6" fmla="*/ 643631 h 784425"/>
                <a:gd name="connsiteX7" fmla="*/ 4200128 w 4200128"/>
                <a:gd name="connsiteY7" fmla="*/ 784145 h 784425"/>
                <a:gd name="connsiteX8" fmla="*/ 0 w 4200128"/>
                <a:gd name="connsiteY8" fmla="*/ 784425 h 784425"/>
                <a:gd name="connsiteX9" fmla="*/ 28681 w 4200128"/>
                <a:gd name="connsiteY9" fmla="*/ 634994 h 78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0128" h="784425">
                  <a:moveTo>
                    <a:pt x="28681" y="634994"/>
                  </a:moveTo>
                  <a:lnTo>
                    <a:pt x="139633" y="4648"/>
                  </a:lnTo>
                  <a:lnTo>
                    <a:pt x="1224662" y="2043"/>
                  </a:lnTo>
                  <a:cubicBezTo>
                    <a:pt x="1286126" y="0"/>
                    <a:pt x="1335442" y="26859"/>
                    <a:pt x="1373989" y="78418"/>
                  </a:cubicBezTo>
                  <a:cubicBezTo>
                    <a:pt x="1412536" y="129977"/>
                    <a:pt x="1432315" y="231368"/>
                    <a:pt x="1455944" y="311398"/>
                  </a:cubicBezTo>
                  <a:cubicBezTo>
                    <a:pt x="1479573" y="391428"/>
                    <a:pt x="1549660" y="634631"/>
                    <a:pt x="1694512" y="631282"/>
                  </a:cubicBezTo>
                  <a:lnTo>
                    <a:pt x="3953826" y="643631"/>
                  </a:lnTo>
                  <a:lnTo>
                    <a:pt x="4200128" y="784145"/>
                  </a:lnTo>
                  <a:lnTo>
                    <a:pt x="0" y="784425"/>
                  </a:lnTo>
                  <a:lnTo>
                    <a:pt x="28681" y="63499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5200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 w="15875" cmpd="sng">
              <a:gradFill flip="none" rotWithShape="1"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3000">
                    <a:schemeClr val="accent1">
                      <a:tint val="44500"/>
                      <a:satMod val="160000"/>
                      <a:alpha val="0"/>
                    </a:schemeClr>
                  </a:gs>
                  <a:gs pos="100000">
                    <a:schemeClr val="accent1">
                      <a:tint val="23500"/>
                      <a:satMod val="160000"/>
                      <a:alpha val="0"/>
                    </a:schemeClr>
                  </a:gs>
                </a:gsLst>
                <a:lin ang="2700000" scaled="1"/>
                <a:tileRect/>
              </a:gradFill>
              <a:miter lim="800000"/>
            </a:ln>
            <a:effectLst>
              <a:outerShdw blurRad="152400" dist="50800" dir="16200000" rotWithShape="0">
                <a:prstClr val="black">
                  <a:alpha val="32000"/>
                </a:prstClr>
              </a:outerShdw>
            </a:effectLst>
            <a:scene3d>
              <a:camera prst="orthographicFront"/>
              <a:lightRig rig="soft" dir="t">
                <a:rot lat="0" lon="0" rev="19200000"/>
              </a:lightRig>
            </a:scene3d>
            <a:sp3d prstMaterial="soft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0" name="Group 115"/>
            <p:cNvGrpSpPr/>
            <p:nvPr userDrawn="1"/>
          </p:nvGrpSpPr>
          <p:grpSpPr bwMode="gray">
            <a:xfrm>
              <a:off x="347429" y="249116"/>
              <a:ext cx="2164418" cy="672243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1" name="Group 277"/>
            <p:cNvGrpSpPr>
              <a:grpSpLocks/>
            </p:cNvGrpSpPr>
            <p:nvPr userDrawn="1"/>
          </p:nvGrpSpPr>
          <p:grpSpPr bwMode="gray">
            <a:xfrm rot="5400000">
              <a:off x="3267084" y="4800585"/>
              <a:ext cx="1463040" cy="1463040"/>
              <a:chOff x="42" y="4085"/>
              <a:chExt cx="224" cy="224"/>
            </a:xfrm>
            <a:solidFill>
              <a:srgbClr val="F8F7F3">
                <a:alpha val="30196"/>
              </a:srgbClr>
            </a:solidFill>
          </p:grpSpPr>
          <p:sp>
            <p:nvSpPr>
              <p:cNvPr id="53" name="Freeform 278"/>
              <p:cNvSpPr>
                <a:spLocks/>
              </p:cNvSpPr>
              <p:nvPr/>
            </p:nvSpPr>
            <p:spPr bwMode="gray">
              <a:xfrm>
                <a:off x="89" y="4127"/>
                <a:ext cx="136" cy="142"/>
              </a:xfrm>
              <a:custGeom>
                <a:avLst/>
                <a:gdLst/>
                <a:ahLst/>
                <a:cxnLst>
                  <a:cxn ang="0">
                    <a:pos x="226" y="24"/>
                  </a:cxn>
                  <a:cxn ang="0">
                    <a:pos x="7" y="311"/>
                  </a:cxn>
                  <a:cxn ang="0">
                    <a:pos x="30" y="389"/>
                  </a:cxn>
                  <a:cxn ang="0">
                    <a:pos x="124" y="402"/>
                  </a:cxn>
                  <a:cxn ang="0">
                    <a:pos x="193" y="317"/>
                  </a:cxn>
                  <a:cxn ang="0">
                    <a:pos x="193" y="524"/>
                  </a:cxn>
                  <a:cxn ang="0">
                    <a:pos x="276" y="585"/>
                  </a:cxn>
                  <a:cxn ang="0">
                    <a:pos x="363" y="522"/>
                  </a:cxn>
                  <a:cxn ang="0">
                    <a:pos x="363" y="305"/>
                  </a:cxn>
                  <a:cxn ang="0">
                    <a:pos x="447" y="405"/>
                  </a:cxn>
                  <a:cxn ang="0">
                    <a:pos x="534" y="398"/>
                  </a:cxn>
                  <a:cxn ang="0">
                    <a:pos x="562" y="320"/>
                  </a:cxn>
                  <a:cxn ang="0">
                    <a:pos x="331" y="17"/>
                  </a:cxn>
                  <a:cxn ang="0">
                    <a:pos x="280" y="2"/>
                  </a:cxn>
                  <a:cxn ang="0">
                    <a:pos x="226" y="24"/>
                  </a:cxn>
                </a:cxnLst>
                <a:rect l="0" t="0" r="r" b="b"/>
                <a:pathLst>
                  <a:path w="562" h="587">
                    <a:moveTo>
                      <a:pt x="226" y="24"/>
                    </a:moveTo>
                    <a:cubicBezTo>
                      <a:pt x="181" y="76"/>
                      <a:pt x="40" y="250"/>
                      <a:pt x="7" y="311"/>
                    </a:cubicBezTo>
                    <a:cubicBezTo>
                      <a:pt x="0" y="350"/>
                      <a:pt x="11" y="361"/>
                      <a:pt x="30" y="389"/>
                    </a:cubicBezTo>
                    <a:cubicBezTo>
                      <a:pt x="49" y="417"/>
                      <a:pt x="87" y="422"/>
                      <a:pt x="124" y="402"/>
                    </a:cubicBezTo>
                    <a:lnTo>
                      <a:pt x="193" y="317"/>
                    </a:lnTo>
                    <a:lnTo>
                      <a:pt x="193" y="524"/>
                    </a:lnTo>
                    <a:cubicBezTo>
                      <a:pt x="207" y="569"/>
                      <a:pt x="248" y="585"/>
                      <a:pt x="276" y="585"/>
                    </a:cubicBezTo>
                    <a:cubicBezTo>
                      <a:pt x="315" y="587"/>
                      <a:pt x="350" y="568"/>
                      <a:pt x="363" y="522"/>
                    </a:cubicBezTo>
                    <a:lnTo>
                      <a:pt x="363" y="305"/>
                    </a:lnTo>
                    <a:lnTo>
                      <a:pt x="447" y="405"/>
                    </a:lnTo>
                    <a:cubicBezTo>
                      <a:pt x="475" y="420"/>
                      <a:pt x="515" y="412"/>
                      <a:pt x="534" y="398"/>
                    </a:cubicBezTo>
                    <a:cubicBezTo>
                      <a:pt x="553" y="384"/>
                      <a:pt x="562" y="357"/>
                      <a:pt x="562" y="320"/>
                    </a:cubicBezTo>
                    <a:cubicBezTo>
                      <a:pt x="446" y="168"/>
                      <a:pt x="331" y="17"/>
                      <a:pt x="331" y="17"/>
                    </a:cubicBezTo>
                    <a:cubicBezTo>
                      <a:pt x="303" y="0"/>
                      <a:pt x="296" y="2"/>
                      <a:pt x="280" y="2"/>
                    </a:cubicBezTo>
                    <a:cubicBezTo>
                      <a:pt x="264" y="2"/>
                      <a:pt x="247" y="6"/>
                      <a:pt x="226" y="24"/>
                    </a:cubicBezTo>
                    <a:close/>
                  </a:path>
                </a:pathLst>
              </a:custGeom>
              <a:grpFill/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4" name="AutoShape 279"/>
              <p:cNvSpPr>
                <a:spLocks noChangeArrowheads="1"/>
              </p:cNvSpPr>
              <p:nvPr/>
            </p:nvSpPr>
            <p:spPr bwMode="gray">
              <a:xfrm>
                <a:off x="42" y="4085"/>
                <a:ext cx="224" cy="224"/>
              </a:xfrm>
              <a:custGeom>
                <a:avLst/>
                <a:gdLst>
                  <a:gd name="G0" fmla="+- 2121 0 0"/>
                  <a:gd name="G1" fmla="+- 21600 0 2121"/>
                  <a:gd name="G2" fmla="+- 21600 0 2121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2121" y="10800"/>
                    </a:moveTo>
                    <a:cubicBezTo>
                      <a:pt x="2121" y="15593"/>
                      <a:pt x="6007" y="19479"/>
                      <a:pt x="10800" y="19479"/>
                    </a:cubicBezTo>
                    <a:cubicBezTo>
                      <a:pt x="15593" y="19479"/>
                      <a:pt x="19479" y="15593"/>
                      <a:pt x="19479" y="10800"/>
                    </a:cubicBezTo>
                    <a:cubicBezTo>
                      <a:pt x="19479" y="6007"/>
                      <a:pt x="15593" y="2121"/>
                      <a:pt x="10800" y="2121"/>
                    </a:cubicBezTo>
                    <a:cubicBezTo>
                      <a:pt x="6007" y="2121"/>
                      <a:pt x="2121" y="6007"/>
                      <a:pt x="2121" y="10800"/>
                    </a:cubicBezTo>
                    <a:close/>
                  </a:path>
                </a:pathLst>
              </a:custGeom>
              <a:grpFill/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pic>
          <p:nvPicPr>
            <p:cNvPr id="12" name="Picture 46" descr="2.png"/>
            <p:cNvPicPr>
              <a:picLocks noChangeAspect="1"/>
            </p:cNvPicPr>
            <p:nvPr userDrawn="1"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>
              <a:off x="5248438" y="3587445"/>
              <a:ext cx="3717091" cy="32861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" name="Rectangle 12"/>
            <p:cNvSpPr/>
            <p:nvPr userDrawn="1"/>
          </p:nvSpPr>
          <p:spPr bwMode="gray">
            <a:xfrm rot="5400000">
              <a:off x="1660945" y="-626136"/>
              <a:ext cx="5793132" cy="9177702"/>
            </a:xfrm>
            <a:prstGeom prst="rect">
              <a:avLst/>
            </a:prstGeom>
            <a:blipFill dpi="0" rotWithShape="1">
              <a:blip r:embed="rId3" cstate="print">
                <a:grayscl/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grpSp>
          <p:nvGrpSpPr>
            <p:cNvPr id="14" name="Group 203"/>
            <p:cNvGrpSpPr/>
            <p:nvPr userDrawn="1"/>
          </p:nvGrpSpPr>
          <p:grpSpPr bwMode="gray">
            <a:xfrm>
              <a:off x="6399686" y="4681882"/>
              <a:ext cx="2302496" cy="822325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5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5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0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1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2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6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7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2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pic>
        <p:nvPicPr>
          <p:cNvPr id="93" name="Picture 185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460000">
            <a:off x="2053906" y="1280220"/>
            <a:ext cx="460943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986814" y="2971800"/>
            <a:ext cx="7394057" cy="2382325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800" b="1" kern="1200" cap="none" spc="0" dirty="0">
                <a:ln>
                  <a:noFill/>
                </a:ln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872188" y="5471171"/>
            <a:ext cx="5399624" cy="5486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9C8E2FE-8258-4368-A0BD-236281F11CEE}" type="datetime1">
              <a:rPr lang="en-US" smtClean="0"/>
              <a:t>7/21/2018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fld id="{7CCC438B-BA38-497A-BC2E-7F84B74E1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3748">
            <a:off x="127981" y="1713473"/>
            <a:ext cx="1892807" cy="5486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2F28-7015-4982-9EF3-C90D6EFB5554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68A48-5704-418A-9276-387C38161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755648" cy="587044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9768" y="274638"/>
            <a:ext cx="635508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4D14C-EE76-4A8A-82A0-83762460D987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BAF3-4F7D-418F-A647-98F908E9B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696200" cy="7921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077200" cy="5013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8C2-F04C-4516-8129-52A057BC5DC4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7389-1F2B-465F-84ED-2CADF7A2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gray">
          <a:xfrm flipH="1" flipV="1">
            <a:off x="0" y="-7938"/>
            <a:ext cx="9177338" cy="6880226"/>
          </a:xfrm>
          <a:custGeom>
            <a:avLst/>
            <a:gdLst>
              <a:gd name="connsiteX0" fmla="*/ 0 w 8544910"/>
              <a:gd name="connsiteY0" fmla="*/ 2727434 h 3184634"/>
              <a:gd name="connsiteX1" fmla="*/ 7898524 w 8544910"/>
              <a:gd name="connsiteY1" fmla="*/ 0 h 3184634"/>
              <a:gd name="connsiteX2" fmla="*/ 8544910 w 8544910"/>
              <a:gd name="connsiteY2" fmla="*/ 15765 h 3184634"/>
              <a:gd name="connsiteX3" fmla="*/ 15766 w 8544910"/>
              <a:gd name="connsiteY3" fmla="*/ 3184634 h 3184634"/>
              <a:gd name="connsiteX4" fmla="*/ 0 w 8544910"/>
              <a:gd name="connsiteY4" fmla="*/ 2727434 h 3184634"/>
              <a:gd name="connsiteX0" fmla="*/ 0 w 8544910"/>
              <a:gd name="connsiteY0" fmla="*/ 2727434 h 2900384"/>
              <a:gd name="connsiteX1" fmla="*/ 7898524 w 8544910"/>
              <a:gd name="connsiteY1" fmla="*/ 0 h 2900384"/>
              <a:gd name="connsiteX2" fmla="*/ 8544910 w 8544910"/>
              <a:gd name="connsiteY2" fmla="*/ 15765 h 2900384"/>
              <a:gd name="connsiteX3" fmla="*/ 0 w 8544910"/>
              <a:gd name="connsiteY3" fmla="*/ 2900384 h 2900384"/>
              <a:gd name="connsiteX4" fmla="*/ 0 w 8544910"/>
              <a:gd name="connsiteY4" fmla="*/ 2727434 h 2900384"/>
              <a:gd name="connsiteX0" fmla="*/ 0 w 8370761"/>
              <a:gd name="connsiteY0" fmla="*/ 2727434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27434 h 2900384"/>
              <a:gd name="connsiteX0" fmla="*/ 0 w 8370761"/>
              <a:gd name="connsiteY0" fmla="*/ 270121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701216 h 2900384"/>
              <a:gd name="connsiteX0" fmla="*/ 0 w 8370761"/>
              <a:gd name="connsiteY0" fmla="*/ 2395976 h 2900384"/>
              <a:gd name="connsiteX1" fmla="*/ 7898524 w 8370761"/>
              <a:gd name="connsiteY1" fmla="*/ 0 h 2900384"/>
              <a:gd name="connsiteX2" fmla="*/ 8370761 w 8370761"/>
              <a:gd name="connsiteY2" fmla="*/ 1 h 2900384"/>
              <a:gd name="connsiteX3" fmla="*/ 0 w 8370761"/>
              <a:gd name="connsiteY3" fmla="*/ 2900384 h 2900384"/>
              <a:gd name="connsiteX4" fmla="*/ 0 w 8370761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900384"/>
              <a:gd name="connsiteX1" fmla="*/ 7898524 w 8871972"/>
              <a:gd name="connsiteY1" fmla="*/ 0 h 2900384"/>
              <a:gd name="connsiteX2" fmla="*/ 8871972 w 8871972"/>
              <a:gd name="connsiteY2" fmla="*/ 1 h 2900384"/>
              <a:gd name="connsiteX3" fmla="*/ 0 w 8871972"/>
              <a:gd name="connsiteY3" fmla="*/ 2900384 h 2900384"/>
              <a:gd name="connsiteX4" fmla="*/ 0 w 8871972"/>
              <a:gd name="connsiteY4" fmla="*/ 2395976 h 2900384"/>
              <a:gd name="connsiteX0" fmla="*/ 0 w 8871972"/>
              <a:gd name="connsiteY0" fmla="*/ 2395976 h 2791092"/>
              <a:gd name="connsiteX1" fmla="*/ 7898524 w 8871972"/>
              <a:gd name="connsiteY1" fmla="*/ 0 h 2791092"/>
              <a:gd name="connsiteX2" fmla="*/ 8871972 w 8871972"/>
              <a:gd name="connsiteY2" fmla="*/ 1 h 2791092"/>
              <a:gd name="connsiteX3" fmla="*/ 44595 w 8871972"/>
              <a:gd name="connsiteY3" fmla="*/ 2791092 h 2791092"/>
              <a:gd name="connsiteX4" fmla="*/ 0 w 8871972"/>
              <a:gd name="connsiteY4" fmla="*/ 2395976 h 2791092"/>
              <a:gd name="connsiteX0" fmla="*/ 0 w 8871972"/>
              <a:gd name="connsiteY0" fmla="*/ 2395976 h 2499654"/>
              <a:gd name="connsiteX1" fmla="*/ 7898524 w 8871972"/>
              <a:gd name="connsiteY1" fmla="*/ 0 h 2499654"/>
              <a:gd name="connsiteX2" fmla="*/ 8871972 w 8871972"/>
              <a:gd name="connsiteY2" fmla="*/ 1 h 2499654"/>
              <a:gd name="connsiteX3" fmla="*/ 56287 w 8871972"/>
              <a:gd name="connsiteY3" fmla="*/ 2499654 h 2499654"/>
              <a:gd name="connsiteX4" fmla="*/ 0 w 8871972"/>
              <a:gd name="connsiteY4" fmla="*/ 2395976 h 2499654"/>
              <a:gd name="connsiteX0" fmla="*/ 0 w 8160852"/>
              <a:gd name="connsiteY0" fmla="*/ 2395976 h 2499654"/>
              <a:gd name="connsiteX1" fmla="*/ 7898524 w 8160852"/>
              <a:gd name="connsiteY1" fmla="*/ 0 h 2499654"/>
              <a:gd name="connsiteX2" fmla="*/ 8160852 w 8160852"/>
              <a:gd name="connsiteY2" fmla="*/ 11210 h 2499654"/>
              <a:gd name="connsiteX3" fmla="*/ 56287 w 8160852"/>
              <a:gd name="connsiteY3" fmla="*/ 2499654 h 2499654"/>
              <a:gd name="connsiteX4" fmla="*/ 0 w 8160852"/>
              <a:gd name="connsiteY4" fmla="*/ 2395976 h 2499654"/>
              <a:gd name="connsiteX0" fmla="*/ 0 w 9367967"/>
              <a:gd name="connsiteY0" fmla="*/ 2395976 h 2499654"/>
              <a:gd name="connsiteX1" fmla="*/ 7898524 w 9367967"/>
              <a:gd name="connsiteY1" fmla="*/ 0 h 2499654"/>
              <a:gd name="connsiteX2" fmla="*/ 9367967 w 9367967"/>
              <a:gd name="connsiteY2" fmla="*/ 2 h 2499654"/>
              <a:gd name="connsiteX3" fmla="*/ 56287 w 9367967"/>
              <a:gd name="connsiteY3" fmla="*/ 2499654 h 2499654"/>
              <a:gd name="connsiteX4" fmla="*/ 0 w 9367967"/>
              <a:gd name="connsiteY4" fmla="*/ 2395976 h 2499654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5040 w 9367967"/>
              <a:gd name="connsiteY3" fmla="*/ 6303962 h 6303962"/>
              <a:gd name="connsiteX4" fmla="*/ 0 w 9367967"/>
              <a:gd name="connsiteY4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3469804 w 9367967"/>
              <a:gd name="connsiteY3" fmla="*/ 3990478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0 w 9367967"/>
              <a:gd name="connsiteY0" fmla="*/ 2395976 h 6303962"/>
              <a:gd name="connsiteX1" fmla="*/ 7898524 w 9367967"/>
              <a:gd name="connsiteY1" fmla="*/ 0 h 6303962"/>
              <a:gd name="connsiteX2" fmla="*/ 9367967 w 9367967"/>
              <a:gd name="connsiteY2" fmla="*/ 2 h 6303962"/>
              <a:gd name="connsiteX3" fmla="*/ 9367967 w 9367967"/>
              <a:gd name="connsiteY3" fmla="*/ 6303962 h 6303962"/>
              <a:gd name="connsiteX4" fmla="*/ 35040 w 9367967"/>
              <a:gd name="connsiteY4" fmla="*/ 6303962 h 6303962"/>
              <a:gd name="connsiteX5" fmla="*/ 0 w 9367967"/>
              <a:gd name="connsiteY5" fmla="*/ 2395976 h 6303962"/>
              <a:gd name="connsiteX0" fmla="*/ 226737 w 9332927"/>
              <a:gd name="connsiteY0" fmla="*/ 2395976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226737 w 9332927"/>
              <a:gd name="connsiteY5" fmla="*/ 2395976 h 6303962"/>
              <a:gd name="connsiteX0" fmla="*/ 3742 w 9332927"/>
              <a:gd name="connsiteY0" fmla="*/ 2369705 h 6303962"/>
              <a:gd name="connsiteX1" fmla="*/ 7863484 w 9332927"/>
              <a:gd name="connsiteY1" fmla="*/ 0 h 6303962"/>
              <a:gd name="connsiteX2" fmla="*/ 9332927 w 9332927"/>
              <a:gd name="connsiteY2" fmla="*/ 2 h 6303962"/>
              <a:gd name="connsiteX3" fmla="*/ 9332927 w 9332927"/>
              <a:gd name="connsiteY3" fmla="*/ 6303962 h 6303962"/>
              <a:gd name="connsiteX4" fmla="*/ 0 w 9332927"/>
              <a:gd name="connsiteY4" fmla="*/ 6303962 h 6303962"/>
              <a:gd name="connsiteX5" fmla="*/ 3742 w 9332927"/>
              <a:gd name="connsiteY5" fmla="*/ 2369705 h 6303962"/>
              <a:gd name="connsiteX0" fmla="*/ 3742 w 9332927"/>
              <a:gd name="connsiteY0" fmla="*/ 2378462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3742 w 9332927"/>
              <a:gd name="connsiteY5" fmla="*/ 2378462 h 6312719"/>
              <a:gd name="connsiteX0" fmla="*/ 14493 w 9332927"/>
              <a:gd name="connsiteY0" fmla="*/ 2352627 h 6312719"/>
              <a:gd name="connsiteX1" fmla="*/ 7989525 w 9332927"/>
              <a:gd name="connsiteY1" fmla="*/ 0 h 6312719"/>
              <a:gd name="connsiteX2" fmla="*/ 9332927 w 9332927"/>
              <a:gd name="connsiteY2" fmla="*/ 8759 h 6312719"/>
              <a:gd name="connsiteX3" fmla="*/ 9332927 w 9332927"/>
              <a:gd name="connsiteY3" fmla="*/ 6312719 h 6312719"/>
              <a:gd name="connsiteX4" fmla="*/ 0 w 9332927"/>
              <a:gd name="connsiteY4" fmla="*/ 6312719 h 6312719"/>
              <a:gd name="connsiteX5" fmla="*/ 14493 w 9332927"/>
              <a:gd name="connsiteY5" fmla="*/ 2352627 h 6312719"/>
              <a:gd name="connsiteX0" fmla="*/ 1247 w 9342110"/>
              <a:gd name="connsiteY0" fmla="*/ 2326793 h 6312719"/>
              <a:gd name="connsiteX1" fmla="*/ 7998708 w 9342110"/>
              <a:gd name="connsiteY1" fmla="*/ 0 h 6312719"/>
              <a:gd name="connsiteX2" fmla="*/ 9342110 w 9342110"/>
              <a:gd name="connsiteY2" fmla="*/ 8759 h 6312719"/>
              <a:gd name="connsiteX3" fmla="*/ 9342110 w 9342110"/>
              <a:gd name="connsiteY3" fmla="*/ 6312719 h 6312719"/>
              <a:gd name="connsiteX4" fmla="*/ 9183 w 9342110"/>
              <a:gd name="connsiteY4" fmla="*/ 6312719 h 6312719"/>
              <a:gd name="connsiteX5" fmla="*/ 1247 w 9342110"/>
              <a:gd name="connsiteY5" fmla="*/ 2326793 h 6312719"/>
              <a:gd name="connsiteX0" fmla="*/ 1247 w 9342110"/>
              <a:gd name="connsiteY0" fmla="*/ 2330458 h 6316384"/>
              <a:gd name="connsiteX1" fmla="*/ 7998708 w 9342110"/>
              <a:gd name="connsiteY1" fmla="*/ 3665 h 6316384"/>
              <a:gd name="connsiteX2" fmla="*/ 9328030 w 9342110"/>
              <a:gd name="connsiteY2" fmla="*/ 0 h 6316384"/>
              <a:gd name="connsiteX3" fmla="*/ 9342110 w 9342110"/>
              <a:gd name="connsiteY3" fmla="*/ 6316384 h 6316384"/>
              <a:gd name="connsiteX4" fmla="*/ 9183 w 9342110"/>
              <a:gd name="connsiteY4" fmla="*/ 6316384 h 6316384"/>
              <a:gd name="connsiteX5" fmla="*/ 1247 w 9342110"/>
              <a:gd name="connsiteY5" fmla="*/ 2330458 h 6316384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30 w 9342110"/>
              <a:gd name="connsiteY2" fmla="*/ 16593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7051 h 6332977"/>
              <a:gd name="connsiteX1" fmla="*/ 8043564 w 9342110"/>
              <a:gd name="connsiteY1" fmla="*/ 0 h 6332977"/>
              <a:gd name="connsiteX2" fmla="*/ 9328029 w 9342110"/>
              <a:gd name="connsiteY2" fmla="*/ 6464 h 6332977"/>
              <a:gd name="connsiteX3" fmla="*/ 9342110 w 9342110"/>
              <a:gd name="connsiteY3" fmla="*/ 6332977 h 6332977"/>
              <a:gd name="connsiteX4" fmla="*/ 9183 w 9342110"/>
              <a:gd name="connsiteY4" fmla="*/ 6332977 h 6332977"/>
              <a:gd name="connsiteX5" fmla="*/ 1247 w 9342110"/>
              <a:gd name="connsiteY5" fmla="*/ 2347051 h 6332977"/>
              <a:gd name="connsiteX0" fmla="*/ 1247 w 9342110"/>
              <a:gd name="connsiteY0" fmla="*/ 2340587 h 6326513"/>
              <a:gd name="connsiteX1" fmla="*/ 8038717 w 9342110"/>
              <a:gd name="connsiteY1" fmla="*/ 52647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  <a:gd name="connsiteX0" fmla="*/ 1247 w 9342110"/>
              <a:gd name="connsiteY0" fmla="*/ 2340587 h 6326513"/>
              <a:gd name="connsiteX1" fmla="*/ 7975698 w 9342110"/>
              <a:gd name="connsiteY1" fmla="*/ 15429 h 6326513"/>
              <a:gd name="connsiteX2" fmla="*/ 9328029 w 9342110"/>
              <a:gd name="connsiteY2" fmla="*/ 0 h 6326513"/>
              <a:gd name="connsiteX3" fmla="*/ 9342110 w 9342110"/>
              <a:gd name="connsiteY3" fmla="*/ 6326513 h 6326513"/>
              <a:gd name="connsiteX4" fmla="*/ 9183 w 9342110"/>
              <a:gd name="connsiteY4" fmla="*/ 6326513 h 6326513"/>
              <a:gd name="connsiteX5" fmla="*/ 1247 w 9342110"/>
              <a:gd name="connsiteY5" fmla="*/ 2340587 h 6326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42110" h="6326513">
                <a:moveTo>
                  <a:pt x="1247" y="2340587"/>
                </a:moveTo>
                <a:lnTo>
                  <a:pt x="7975698" y="15429"/>
                </a:lnTo>
                <a:lnTo>
                  <a:pt x="9328029" y="0"/>
                </a:lnTo>
                <a:cubicBezTo>
                  <a:pt x="9332722" y="2105461"/>
                  <a:pt x="9337417" y="4221052"/>
                  <a:pt x="9342110" y="6326513"/>
                </a:cubicBezTo>
                <a:lnTo>
                  <a:pt x="9183" y="6326513"/>
                </a:lnTo>
                <a:cubicBezTo>
                  <a:pt x="10430" y="5015094"/>
                  <a:pt x="0" y="3652006"/>
                  <a:pt x="1247" y="2340587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50000">
                <a:schemeClr val="accent1">
                  <a:lumMod val="60000"/>
                  <a:lumOff val="40000"/>
                  <a:alpha val="36000"/>
                </a:schemeClr>
              </a:gs>
              <a:gs pos="100000">
                <a:srgbClr val="FFFFFF">
                  <a:alpha val="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4"/>
          <p:cNvSpPr/>
          <p:nvPr userDrawn="1"/>
        </p:nvSpPr>
        <p:spPr bwMode="gray">
          <a:xfrm flipH="1">
            <a:off x="1135953" y="4251934"/>
            <a:ext cx="8053210" cy="2609714"/>
          </a:xfrm>
          <a:custGeom>
            <a:avLst/>
            <a:gdLst>
              <a:gd name="connsiteX0" fmla="*/ 0 w 9163746"/>
              <a:gd name="connsiteY0" fmla="*/ 0 h 1323101"/>
              <a:gd name="connsiteX1" fmla="*/ 9163746 w 9163746"/>
              <a:gd name="connsiteY1" fmla="*/ 0 h 1323101"/>
              <a:gd name="connsiteX2" fmla="*/ 9163746 w 9163746"/>
              <a:gd name="connsiteY2" fmla="*/ 1323101 h 1323101"/>
              <a:gd name="connsiteX3" fmla="*/ 0 w 9163746"/>
              <a:gd name="connsiteY3" fmla="*/ 1323101 h 1323101"/>
              <a:gd name="connsiteX4" fmla="*/ 0 w 9163746"/>
              <a:gd name="connsiteY4" fmla="*/ 0 h 1323101"/>
              <a:gd name="connsiteX0" fmla="*/ 0 w 9163746"/>
              <a:gd name="connsiteY0" fmla="*/ 0 h 2031981"/>
              <a:gd name="connsiteX1" fmla="*/ 9163746 w 9163746"/>
              <a:gd name="connsiteY1" fmla="*/ 70888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031981"/>
              <a:gd name="connsiteX1" fmla="*/ 9163746 w 9163746"/>
              <a:gd name="connsiteY1" fmla="*/ 880190 h 2031981"/>
              <a:gd name="connsiteX2" fmla="*/ 9163746 w 9163746"/>
              <a:gd name="connsiteY2" fmla="*/ 2031981 h 2031981"/>
              <a:gd name="connsiteX3" fmla="*/ 0 w 9163746"/>
              <a:gd name="connsiteY3" fmla="*/ 2031981 h 2031981"/>
              <a:gd name="connsiteX4" fmla="*/ 0 w 9163746"/>
              <a:gd name="connsiteY4" fmla="*/ 0 h 2031981"/>
              <a:gd name="connsiteX0" fmla="*/ 0 w 9163746"/>
              <a:gd name="connsiteY0" fmla="*/ 0 h 2284077"/>
              <a:gd name="connsiteX1" fmla="*/ 9163746 w 9163746"/>
              <a:gd name="connsiteY1" fmla="*/ 1132286 h 2284077"/>
              <a:gd name="connsiteX2" fmla="*/ 9163746 w 9163746"/>
              <a:gd name="connsiteY2" fmla="*/ 2284077 h 2284077"/>
              <a:gd name="connsiteX3" fmla="*/ 0 w 9163746"/>
              <a:gd name="connsiteY3" fmla="*/ 2284077 h 2284077"/>
              <a:gd name="connsiteX4" fmla="*/ 0 w 9163746"/>
              <a:gd name="connsiteY4" fmla="*/ 0 h 2284077"/>
              <a:gd name="connsiteX0" fmla="*/ 2596576 w 9163746"/>
              <a:gd name="connsiteY0" fmla="*/ 0 h 2688448"/>
              <a:gd name="connsiteX1" fmla="*/ 9163746 w 9163746"/>
              <a:gd name="connsiteY1" fmla="*/ 1536657 h 2688448"/>
              <a:gd name="connsiteX2" fmla="*/ 9163746 w 9163746"/>
              <a:gd name="connsiteY2" fmla="*/ 2688448 h 2688448"/>
              <a:gd name="connsiteX3" fmla="*/ 0 w 9163746"/>
              <a:gd name="connsiteY3" fmla="*/ 2688448 h 2688448"/>
              <a:gd name="connsiteX4" fmla="*/ 2596576 w 9163746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1255464 w 6567170"/>
              <a:gd name="connsiteY3" fmla="*/ 2688448 h 2688448"/>
              <a:gd name="connsiteX4" fmla="*/ 0 w 6567170"/>
              <a:gd name="connsiteY4" fmla="*/ 0 h 2688448"/>
              <a:gd name="connsiteX0" fmla="*/ 0 w 6567170"/>
              <a:gd name="connsiteY0" fmla="*/ 0 h 2688448"/>
              <a:gd name="connsiteX1" fmla="*/ 6567170 w 6567170"/>
              <a:gd name="connsiteY1" fmla="*/ 1536657 h 2688448"/>
              <a:gd name="connsiteX2" fmla="*/ 6567170 w 6567170"/>
              <a:gd name="connsiteY2" fmla="*/ 2688448 h 2688448"/>
              <a:gd name="connsiteX3" fmla="*/ 250589 w 6567170"/>
              <a:gd name="connsiteY3" fmla="*/ 1534757 h 2688448"/>
              <a:gd name="connsiteX4" fmla="*/ 0 w 6567170"/>
              <a:gd name="connsiteY4" fmla="*/ 0 h 2688448"/>
              <a:gd name="connsiteX0" fmla="*/ 0 w 6567170"/>
              <a:gd name="connsiteY0" fmla="*/ 0 h 1546409"/>
              <a:gd name="connsiteX1" fmla="*/ 6567170 w 6567170"/>
              <a:gd name="connsiteY1" fmla="*/ 1536657 h 1546409"/>
              <a:gd name="connsiteX2" fmla="*/ 6567170 w 6567170"/>
              <a:gd name="connsiteY2" fmla="*/ 1546409 h 1546409"/>
              <a:gd name="connsiteX3" fmla="*/ 250589 w 6567170"/>
              <a:gd name="connsiteY3" fmla="*/ 1534757 h 1546409"/>
              <a:gd name="connsiteX4" fmla="*/ 0 w 6567170"/>
              <a:gd name="connsiteY4" fmla="*/ 0 h 1546409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0 w 6316581"/>
              <a:gd name="connsiteY3" fmla="*/ 1534758 h 1546410"/>
              <a:gd name="connsiteX4" fmla="*/ 0 w 6316581"/>
              <a:gd name="connsiteY4" fmla="*/ 0 h 1546410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18668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83822"/>
              <a:gd name="connsiteX1" fmla="*/ 6316581 w 6316581"/>
              <a:gd name="connsiteY1" fmla="*/ 1536658 h 1583822"/>
              <a:gd name="connsiteX2" fmla="*/ 6316581 w 6316581"/>
              <a:gd name="connsiteY2" fmla="*/ 1546410 h 1583822"/>
              <a:gd name="connsiteX3" fmla="*/ 0 w 6316581"/>
              <a:gd name="connsiteY3" fmla="*/ 1583822 h 1583822"/>
              <a:gd name="connsiteX4" fmla="*/ 0 w 6316581"/>
              <a:gd name="connsiteY4" fmla="*/ 0 h 1583822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90798 w 6316581"/>
              <a:gd name="connsiteY3" fmla="*/ 1390378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8668 w 6316581"/>
              <a:gd name="connsiteY3" fmla="*/ 1537334 h 1546410"/>
              <a:gd name="connsiteX4" fmla="*/ 0 w 6316581"/>
              <a:gd name="connsiteY4" fmla="*/ 0 h 1546410"/>
              <a:gd name="connsiteX0" fmla="*/ 0 w 6316581"/>
              <a:gd name="connsiteY0" fmla="*/ 0 h 1546410"/>
              <a:gd name="connsiteX1" fmla="*/ 6316581 w 6316581"/>
              <a:gd name="connsiteY1" fmla="*/ 1536658 h 1546410"/>
              <a:gd name="connsiteX2" fmla="*/ 6316581 w 6316581"/>
              <a:gd name="connsiteY2" fmla="*/ 1546410 h 1546410"/>
              <a:gd name="connsiteX3" fmla="*/ 11158 w 6316581"/>
              <a:gd name="connsiteY3" fmla="*/ 1438356 h 1546410"/>
              <a:gd name="connsiteX4" fmla="*/ 0 w 6316581"/>
              <a:gd name="connsiteY4" fmla="*/ 0 h 1546410"/>
              <a:gd name="connsiteX0" fmla="*/ 7580 w 6324161"/>
              <a:gd name="connsiteY0" fmla="*/ 0 h 1546410"/>
              <a:gd name="connsiteX1" fmla="*/ 6324161 w 6324161"/>
              <a:gd name="connsiteY1" fmla="*/ 1536658 h 1546410"/>
              <a:gd name="connsiteX2" fmla="*/ 6324161 w 6324161"/>
              <a:gd name="connsiteY2" fmla="*/ 1546410 h 1546410"/>
              <a:gd name="connsiteX3" fmla="*/ 3719 w 6324161"/>
              <a:gd name="connsiteY3" fmla="*/ 1539496 h 1546410"/>
              <a:gd name="connsiteX4" fmla="*/ 7580 w 6324161"/>
              <a:gd name="connsiteY4" fmla="*/ 0 h 1546410"/>
              <a:gd name="connsiteX0" fmla="*/ 7580 w 6324161"/>
              <a:gd name="connsiteY0" fmla="*/ 0 h 1539496"/>
              <a:gd name="connsiteX1" fmla="*/ 6324161 w 6324161"/>
              <a:gd name="connsiteY1" fmla="*/ 1536658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324161"/>
              <a:gd name="connsiteY0" fmla="*/ 0 h 1539496"/>
              <a:gd name="connsiteX1" fmla="*/ 6324161 w 6324161"/>
              <a:gd name="connsiteY1" fmla="*/ 1318001 h 1539496"/>
              <a:gd name="connsiteX2" fmla="*/ 3719 w 6324161"/>
              <a:gd name="connsiteY2" fmla="*/ 1539496 h 1539496"/>
              <a:gd name="connsiteX3" fmla="*/ 7580 w 6324161"/>
              <a:gd name="connsiteY3" fmla="*/ 0 h 1539496"/>
              <a:gd name="connsiteX0" fmla="*/ 7580 w 6227354"/>
              <a:gd name="connsiteY0" fmla="*/ 0 h 1542359"/>
              <a:gd name="connsiteX1" fmla="*/ 6227354 w 6227354"/>
              <a:gd name="connsiteY1" fmla="*/ 1542359 h 1542359"/>
              <a:gd name="connsiteX2" fmla="*/ 3719 w 6227354"/>
              <a:gd name="connsiteY2" fmla="*/ 1539496 h 1542359"/>
              <a:gd name="connsiteX3" fmla="*/ 7580 w 6227354"/>
              <a:gd name="connsiteY3" fmla="*/ 0 h 1542359"/>
              <a:gd name="connsiteX0" fmla="*/ 7580 w 6400074"/>
              <a:gd name="connsiteY0" fmla="*/ 0 h 1547978"/>
              <a:gd name="connsiteX1" fmla="*/ 6400074 w 6400074"/>
              <a:gd name="connsiteY1" fmla="*/ 1547978 h 1547978"/>
              <a:gd name="connsiteX2" fmla="*/ 3719 w 6400074"/>
              <a:gd name="connsiteY2" fmla="*/ 1539496 h 1547978"/>
              <a:gd name="connsiteX3" fmla="*/ 7580 w 6400074"/>
              <a:gd name="connsiteY3" fmla="*/ 0 h 1547978"/>
              <a:gd name="connsiteX0" fmla="*/ 7580 w 6242373"/>
              <a:gd name="connsiteY0" fmla="*/ 0 h 1539496"/>
              <a:gd name="connsiteX1" fmla="*/ 6242373 w 6242373"/>
              <a:gd name="connsiteY1" fmla="*/ 1486170 h 1539496"/>
              <a:gd name="connsiteX2" fmla="*/ 3719 w 6242373"/>
              <a:gd name="connsiteY2" fmla="*/ 1539496 h 1539496"/>
              <a:gd name="connsiteX3" fmla="*/ 7580 w 6242373"/>
              <a:gd name="connsiteY3" fmla="*/ 0 h 1539496"/>
              <a:gd name="connsiteX0" fmla="*/ 7580 w 6279921"/>
              <a:gd name="connsiteY0" fmla="*/ 0 h 1542359"/>
              <a:gd name="connsiteX1" fmla="*/ 6279921 w 6279921"/>
              <a:gd name="connsiteY1" fmla="*/ 1542359 h 1542359"/>
              <a:gd name="connsiteX2" fmla="*/ 3719 w 6279921"/>
              <a:gd name="connsiteY2" fmla="*/ 1539496 h 1542359"/>
              <a:gd name="connsiteX3" fmla="*/ 7580 w 6279921"/>
              <a:gd name="connsiteY3" fmla="*/ 0 h 1542359"/>
              <a:gd name="connsiteX0" fmla="*/ 7580 w 6362526"/>
              <a:gd name="connsiteY0" fmla="*/ 0 h 1542359"/>
              <a:gd name="connsiteX1" fmla="*/ 6362526 w 6362526"/>
              <a:gd name="connsiteY1" fmla="*/ 1542359 h 1542359"/>
              <a:gd name="connsiteX2" fmla="*/ 3719 w 6362526"/>
              <a:gd name="connsiteY2" fmla="*/ 1539496 h 1542359"/>
              <a:gd name="connsiteX3" fmla="*/ 7580 w 6362526"/>
              <a:gd name="connsiteY3" fmla="*/ 0 h 1542359"/>
              <a:gd name="connsiteX0" fmla="*/ 7580 w 6343726"/>
              <a:gd name="connsiteY0" fmla="*/ 0 h 1539496"/>
              <a:gd name="connsiteX1" fmla="*/ 6343726 w 6343726"/>
              <a:gd name="connsiteY1" fmla="*/ 1536740 h 1539496"/>
              <a:gd name="connsiteX2" fmla="*/ 3719 w 6343726"/>
              <a:gd name="connsiteY2" fmla="*/ 1539496 h 1539496"/>
              <a:gd name="connsiteX3" fmla="*/ 7580 w 6343726"/>
              <a:gd name="connsiteY3" fmla="*/ 0 h 1539496"/>
              <a:gd name="connsiteX0" fmla="*/ 7580 w 6359466"/>
              <a:gd name="connsiteY0" fmla="*/ 0 h 1539496"/>
              <a:gd name="connsiteX1" fmla="*/ 6359466 w 6359466"/>
              <a:gd name="connsiteY1" fmla="*/ 1538209 h 1539496"/>
              <a:gd name="connsiteX2" fmla="*/ 3719 w 6359466"/>
              <a:gd name="connsiteY2" fmla="*/ 1539496 h 1539496"/>
              <a:gd name="connsiteX3" fmla="*/ 7580 w 6359466"/>
              <a:gd name="connsiteY3" fmla="*/ 0 h 1539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59466" h="1539496">
                <a:moveTo>
                  <a:pt x="7580" y="0"/>
                </a:moveTo>
                <a:lnTo>
                  <a:pt x="6359466" y="1538209"/>
                </a:lnTo>
                <a:lnTo>
                  <a:pt x="3719" y="1539496"/>
                </a:lnTo>
                <a:cubicBezTo>
                  <a:pt x="0" y="1060044"/>
                  <a:pt x="11299" y="479452"/>
                  <a:pt x="758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10800000" scaled="1"/>
            <a:tileRect/>
          </a:gradFill>
          <a:ln w="9525" cmpd="sng">
            <a:noFill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Freeform 5"/>
          <p:cNvSpPr>
            <a:spLocks noChangeAspect="1"/>
          </p:cNvSpPr>
          <p:nvPr userDrawn="1"/>
        </p:nvSpPr>
        <p:spPr bwMode="gray">
          <a:xfrm rot="20517034" flipH="1" flipV="1">
            <a:off x="2804911" y="5777334"/>
            <a:ext cx="3323367" cy="402994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33000">
                <a:schemeClr val="accent2">
                  <a:lumMod val="75000"/>
                </a:schemeClr>
              </a:gs>
              <a:gs pos="85000">
                <a:schemeClr val="accent2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6"/>
          <p:cNvSpPr>
            <a:spLocks noChangeAspect="1"/>
          </p:cNvSpPr>
          <p:nvPr userDrawn="1"/>
        </p:nvSpPr>
        <p:spPr bwMode="gray">
          <a:xfrm rot="20517034" flipH="1" flipV="1">
            <a:off x="4135596" y="5140560"/>
            <a:ext cx="4565948" cy="553670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61211" h="634013">
                <a:moveTo>
                  <a:pt x="475914" y="0"/>
                </a:moveTo>
                <a:lnTo>
                  <a:pt x="2491361" y="3133"/>
                </a:lnTo>
                <a:cubicBezTo>
                  <a:pt x="2552825" y="1090"/>
                  <a:pt x="2602141" y="27949"/>
                  <a:pt x="2640688" y="79508"/>
                </a:cubicBezTo>
                <a:cubicBezTo>
                  <a:pt x="2679235" y="131067"/>
                  <a:pt x="2699014" y="232458"/>
                  <a:pt x="2722643" y="312488"/>
                </a:cubicBezTo>
                <a:cubicBezTo>
                  <a:pt x="2746272" y="392518"/>
                  <a:pt x="2785913" y="624684"/>
                  <a:pt x="2961211" y="632372"/>
                </a:cubicBezTo>
                <a:lnTo>
                  <a:pt x="0" y="634013"/>
                </a:lnTo>
                <a:cubicBezTo>
                  <a:pt x="170609" y="625797"/>
                  <a:pt x="201085" y="341785"/>
                  <a:pt x="235934" y="242588"/>
                </a:cubicBezTo>
                <a:cubicBezTo>
                  <a:pt x="270783" y="143391"/>
                  <a:pt x="279389" y="115426"/>
                  <a:pt x="319386" y="74995"/>
                </a:cubicBezTo>
                <a:cubicBezTo>
                  <a:pt x="359383" y="34564"/>
                  <a:pt x="396464" y="801"/>
                  <a:pt x="47591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/>
              </a:gs>
              <a:gs pos="33000">
                <a:schemeClr val="accent3">
                  <a:lumMod val="75000"/>
                </a:schemeClr>
              </a:gs>
              <a:gs pos="82000">
                <a:schemeClr val="accent3">
                  <a:lumMod val="50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88900" dist="508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gray">
          <a:xfrm rot="20517034" flipH="1" flipV="1">
            <a:off x="505257" y="5431122"/>
            <a:ext cx="9036309" cy="9558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466047 w 2961211"/>
              <a:gd name="connsiteY0" fmla="*/ 473 h 632923"/>
              <a:gd name="connsiteX1" fmla="*/ 1406332 w 2961211"/>
              <a:gd name="connsiteY1" fmla="*/ 4648 h 632923"/>
              <a:gd name="connsiteX2" fmla="*/ 2491361 w 2961211"/>
              <a:gd name="connsiteY2" fmla="*/ 2043 h 632923"/>
              <a:gd name="connsiteX3" fmla="*/ 2640688 w 2961211"/>
              <a:gd name="connsiteY3" fmla="*/ 78418 h 632923"/>
              <a:gd name="connsiteX4" fmla="*/ 2722643 w 2961211"/>
              <a:gd name="connsiteY4" fmla="*/ 311398 h 632923"/>
              <a:gd name="connsiteX5" fmla="*/ 2961211 w 2961211"/>
              <a:gd name="connsiteY5" fmla="*/ 631282 h 632923"/>
              <a:gd name="connsiteX6" fmla="*/ 0 w 2961211"/>
              <a:gd name="connsiteY6" fmla="*/ 632923 h 632923"/>
              <a:gd name="connsiteX7" fmla="*/ 235934 w 2961211"/>
              <a:gd name="connsiteY7" fmla="*/ 241498 h 632923"/>
              <a:gd name="connsiteX8" fmla="*/ 319386 w 2961211"/>
              <a:gd name="connsiteY8" fmla="*/ 73905 h 632923"/>
              <a:gd name="connsiteX9" fmla="*/ 466047 w 2961211"/>
              <a:gd name="connsiteY9" fmla="*/ 473 h 632923"/>
              <a:gd name="connsiteX0" fmla="*/ 466047 w 3199088"/>
              <a:gd name="connsiteY0" fmla="*/ 473 h 634994"/>
              <a:gd name="connsiteX1" fmla="*/ 1406332 w 3199088"/>
              <a:gd name="connsiteY1" fmla="*/ 4648 h 634994"/>
              <a:gd name="connsiteX2" fmla="*/ 2491361 w 3199088"/>
              <a:gd name="connsiteY2" fmla="*/ 2043 h 634994"/>
              <a:gd name="connsiteX3" fmla="*/ 2640688 w 3199088"/>
              <a:gd name="connsiteY3" fmla="*/ 78418 h 634994"/>
              <a:gd name="connsiteX4" fmla="*/ 2722643 w 3199088"/>
              <a:gd name="connsiteY4" fmla="*/ 311398 h 634994"/>
              <a:gd name="connsiteX5" fmla="*/ 2961211 w 3199088"/>
              <a:gd name="connsiteY5" fmla="*/ 631282 h 634994"/>
              <a:gd name="connsiteX6" fmla="*/ 1295380 w 3199088"/>
              <a:gd name="connsiteY6" fmla="*/ 634994 h 634994"/>
              <a:gd name="connsiteX7" fmla="*/ 0 w 3199088"/>
              <a:gd name="connsiteY7" fmla="*/ 632923 h 634994"/>
              <a:gd name="connsiteX8" fmla="*/ 235934 w 3199088"/>
              <a:gd name="connsiteY8" fmla="*/ 241498 h 634994"/>
              <a:gd name="connsiteX9" fmla="*/ 319386 w 3199088"/>
              <a:gd name="connsiteY9" fmla="*/ 73905 h 634994"/>
              <a:gd name="connsiteX10" fmla="*/ 466047 w 3199088"/>
              <a:gd name="connsiteY10" fmla="*/ 473 h 634994"/>
              <a:gd name="connsiteX0" fmla="*/ 466047 w 2961211"/>
              <a:gd name="connsiteY0" fmla="*/ 47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10" fmla="*/ 466047 w 2961211"/>
              <a:gd name="connsiteY10" fmla="*/ 473 h 634994"/>
              <a:gd name="connsiteX0" fmla="*/ 319386 w 2961211"/>
              <a:gd name="connsiteY0" fmla="*/ 73905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9" fmla="*/ 319386 w 2961211"/>
              <a:gd name="connsiteY9" fmla="*/ 73905 h 634994"/>
              <a:gd name="connsiteX0" fmla="*/ 235934 w 2961211"/>
              <a:gd name="connsiteY0" fmla="*/ 241498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8" fmla="*/ 235934 w 2961211"/>
              <a:gd name="connsiteY8" fmla="*/ 241498 h 634994"/>
              <a:gd name="connsiteX0" fmla="*/ 0 w 2961211"/>
              <a:gd name="connsiteY0" fmla="*/ 632923 h 634994"/>
              <a:gd name="connsiteX1" fmla="*/ 1406332 w 2961211"/>
              <a:gd name="connsiteY1" fmla="*/ 4648 h 634994"/>
              <a:gd name="connsiteX2" fmla="*/ 2491361 w 2961211"/>
              <a:gd name="connsiteY2" fmla="*/ 2043 h 634994"/>
              <a:gd name="connsiteX3" fmla="*/ 2640688 w 2961211"/>
              <a:gd name="connsiteY3" fmla="*/ 78418 h 634994"/>
              <a:gd name="connsiteX4" fmla="*/ 2722643 w 2961211"/>
              <a:gd name="connsiteY4" fmla="*/ 311398 h 634994"/>
              <a:gd name="connsiteX5" fmla="*/ 2961211 w 2961211"/>
              <a:gd name="connsiteY5" fmla="*/ 631282 h 634994"/>
              <a:gd name="connsiteX6" fmla="*/ 1295380 w 2961211"/>
              <a:gd name="connsiteY6" fmla="*/ 634994 h 634994"/>
              <a:gd name="connsiteX7" fmla="*/ 0 w 2961211"/>
              <a:gd name="connsiteY7" fmla="*/ 632923 h 634994"/>
              <a:gd name="connsiteX0" fmla="*/ 0 w 1665831"/>
              <a:gd name="connsiteY0" fmla="*/ 634994 h 634994"/>
              <a:gd name="connsiteX1" fmla="*/ 110952 w 1665831"/>
              <a:gd name="connsiteY1" fmla="*/ 4648 h 634994"/>
              <a:gd name="connsiteX2" fmla="*/ 1195981 w 1665831"/>
              <a:gd name="connsiteY2" fmla="*/ 2043 h 634994"/>
              <a:gd name="connsiteX3" fmla="*/ 1345308 w 1665831"/>
              <a:gd name="connsiteY3" fmla="*/ 78418 h 634994"/>
              <a:gd name="connsiteX4" fmla="*/ 1427263 w 1665831"/>
              <a:gd name="connsiteY4" fmla="*/ 311398 h 634994"/>
              <a:gd name="connsiteX5" fmla="*/ 1665831 w 1665831"/>
              <a:gd name="connsiteY5" fmla="*/ 631282 h 634994"/>
              <a:gd name="connsiteX6" fmla="*/ 0 w 1665831"/>
              <a:gd name="connsiteY6" fmla="*/ 634994 h 634994"/>
              <a:gd name="connsiteX0" fmla="*/ 28681 w 1919707"/>
              <a:gd name="connsiteY0" fmla="*/ 634994 h 784425"/>
              <a:gd name="connsiteX1" fmla="*/ 139633 w 1919707"/>
              <a:gd name="connsiteY1" fmla="*/ 4648 h 784425"/>
              <a:gd name="connsiteX2" fmla="*/ 1224662 w 1919707"/>
              <a:gd name="connsiteY2" fmla="*/ 2043 h 784425"/>
              <a:gd name="connsiteX3" fmla="*/ 1373989 w 1919707"/>
              <a:gd name="connsiteY3" fmla="*/ 78418 h 784425"/>
              <a:gd name="connsiteX4" fmla="*/ 1455944 w 1919707"/>
              <a:gd name="connsiteY4" fmla="*/ 311398 h 784425"/>
              <a:gd name="connsiteX5" fmla="*/ 1694512 w 1919707"/>
              <a:gd name="connsiteY5" fmla="*/ 631282 h 784425"/>
              <a:gd name="connsiteX6" fmla="*/ 0 w 1919707"/>
              <a:gd name="connsiteY6" fmla="*/ 784425 h 784425"/>
              <a:gd name="connsiteX7" fmla="*/ 28681 w 1919707"/>
              <a:gd name="connsiteY7" fmla="*/ 634994 h 784425"/>
              <a:gd name="connsiteX0" fmla="*/ 28681 w 3946878"/>
              <a:gd name="connsiteY0" fmla="*/ 634994 h 784425"/>
              <a:gd name="connsiteX1" fmla="*/ 139633 w 3946878"/>
              <a:gd name="connsiteY1" fmla="*/ 4648 h 784425"/>
              <a:gd name="connsiteX2" fmla="*/ 1224662 w 3946878"/>
              <a:gd name="connsiteY2" fmla="*/ 2043 h 784425"/>
              <a:gd name="connsiteX3" fmla="*/ 1373989 w 3946878"/>
              <a:gd name="connsiteY3" fmla="*/ 78418 h 784425"/>
              <a:gd name="connsiteX4" fmla="*/ 1455944 w 3946878"/>
              <a:gd name="connsiteY4" fmla="*/ 311398 h 784425"/>
              <a:gd name="connsiteX5" fmla="*/ 1694512 w 3946878"/>
              <a:gd name="connsiteY5" fmla="*/ 631282 h 784425"/>
              <a:gd name="connsiteX6" fmla="*/ 3946878 w 3946878"/>
              <a:gd name="connsiteY6" fmla="*/ 637145 h 784425"/>
              <a:gd name="connsiteX7" fmla="*/ 0 w 3946878"/>
              <a:gd name="connsiteY7" fmla="*/ 784425 h 784425"/>
              <a:gd name="connsiteX8" fmla="*/ 28681 w 3946878"/>
              <a:gd name="connsiteY8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081583"/>
              <a:gd name="connsiteY0" fmla="*/ 634994 h 784425"/>
              <a:gd name="connsiteX1" fmla="*/ 139633 w 4081583"/>
              <a:gd name="connsiteY1" fmla="*/ 4648 h 784425"/>
              <a:gd name="connsiteX2" fmla="*/ 1224662 w 4081583"/>
              <a:gd name="connsiteY2" fmla="*/ 2043 h 784425"/>
              <a:gd name="connsiteX3" fmla="*/ 1373989 w 4081583"/>
              <a:gd name="connsiteY3" fmla="*/ 78418 h 784425"/>
              <a:gd name="connsiteX4" fmla="*/ 1455944 w 4081583"/>
              <a:gd name="connsiteY4" fmla="*/ 311398 h 784425"/>
              <a:gd name="connsiteX5" fmla="*/ 1694512 w 4081583"/>
              <a:gd name="connsiteY5" fmla="*/ 631282 h 784425"/>
              <a:gd name="connsiteX6" fmla="*/ 3946878 w 4081583"/>
              <a:gd name="connsiteY6" fmla="*/ 637145 h 784425"/>
              <a:gd name="connsiteX7" fmla="*/ 4081583 w 4081583"/>
              <a:gd name="connsiteY7" fmla="*/ 696917 h 784425"/>
              <a:gd name="connsiteX8" fmla="*/ 0 w 4081583"/>
              <a:gd name="connsiteY8" fmla="*/ 784425 h 784425"/>
              <a:gd name="connsiteX9" fmla="*/ 28681 w 4081583"/>
              <a:gd name="connsiteY9" fmla="*/ 634994 h 784425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46878 w 4127097"/>
              <a:gd name="connsiteY6" fmla="*/ 637145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127097"/>
              <a:gd name="connsiteY0" fmla="*/ 634994 h 959280"/>
              <a:gd name="connsiteX1" fmla="*/ 139633 w 4127097"/>
              <a:gd name="connsiteY1" fmla="*/ 4648 h 959280"/>
              <a:gd name="connsiteX2" fmla="*/ 1224662 w 4127097"/>
              <a:gd name="connsiteY2" fmla="*/ 2043 h 959280"/>
              <a:gd name="connsiteX3" fmla="*/ 1373989 w 4127097"/>
              <a:gd name="connsiteY3" fmla="*/ 78418 h 959280"/>
              <a:gd name="connsiteX4" fmla="*/ 1455944 w 4127097"/>
              <a:gd name="connsiteY4" fmla="*/ 311398 h 959280"/>
              <a:gd name="connsiteX5" fmla="*/ 1694512 w 4127097"/>
              <a:gd name="connsiteY5" fmla="*/ 631282 h 959280"/>
              <a:gd name="connsiteX6" fmla="*/ 4027454 w 4127097"/>
              <a:gd name="connsiteY6" fmla="*/ 959280 h 959280"/>
              <a:gd name="connsiteX7" fmla="*/ 4127097 w 4127097"/>
              <a:gd name="connsiteY7" fmla="*/ 742124 h 959280"/>
              <a:gd name="connsiteX8" fmla="*/ 0 w 4127097"/>
              <a:gd name="connsiteY8" fmla="*/ 784425 h 959280"/>
              <a:gd name="connsiteX9" fmla="*/ 28681 w 4127097"/>
              <a:gd name="connsiteY9" fmla="*/ 634994 h 959280"/>
              <a:gd name="connsiteX0" fmla="*/ 28681 w 4127097"/>
              <a:gd name="connsiteY0" fmla="*/ 634994 h 784425"/>
              <a:gd name="connsiteX1" fmla="*/ 139633 w 4127097"/>
              <a:gd name="connsiteY1" fmla="*/ 4648 h 784425"/>
              <a:gd name="connsiteX2" fmla="*/ 1224662 w 4127097"/>
              <a:gd name="connsiteY2" fmla="*/ 2043 h 784425"/>
              <a:gd name="connsiteX3" fmla="*/ 1373989 w 4127097"/>
              <a:gd name="connsiteY3" fmla="*/ 78418 h 784425"/>
              <a:gd name="connsiteX4" fmla="*/ 1455944 w 4127097"/>
              <a:gd name="connsiteY4" fmla="*/ 311398 h 784425"/>
              <a:gd name="connsiteX5" fmla="*/ 1694512 w 4127097"/>
              <a:gd name="connsiteY5" fmla="*/ 631282 h 784425"/>
              <a:gd name="connsiteX6" fmla="*/ 3969526 w 4127097"/>
              <a:gd name="connsiteY6" fmla="*/ 631158 h 784425"/>
              <a:gd name="connsiteX7" fmla="*/ 4127097 w 4127097"/>
              <a:gd name="connsiteY7" fmla="*/ 742124 h 784425"/>
              <a:gd name="connsiteX8" fmla="*/ 0 w 4127097"/>
              <a:gd name="connsiteY8" fmla="*/ 784425 h 784425"/>
              <a:gd name="connsiteX9" fmla="*/ 28681 w 4127097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69526 w 4200128"/>
              <a:gd name="connsiteY6" fmla="*/ 631158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  <a:gd name="connsiteX0" fmla="*/ 28681 w 4200128"/>
              <a:gd name="connsiteY0" fmla="*/ 634994 h 784425"/>
              <a:gd name="connsiteX1" fmla="*/ 139633 w 4200128"/>
              <a:gd name="connsiteY1" fmla="*/ 4648 h 784425"/>
              <a:gd name="connsiteX2" fmla="*/ 1224662 w 4200128"/>
              <a:gd name="connsiteY2" fmla="*/ 2043 h 784425"/>
              <a:gd name="connsiteX3" fmla="*/ 1373989 w 4200128"/>
              <a:gd name="connsiteY3" fmla="*/ 78418 h 784425"/>
              <a:gd name="connsiteX4" fmla="*/ 1455944 w 4200128"/>
              <a:gd name="connsiteY4" fmla="*/ 311398 h 784425"/>
              <a:gd name="connsiteX5" fmla="*/ 1694512 w 4200128"/>
              <a:gd name="connsiteY5" fmla="*/ 631282 h 784425"/>
              <a:gd name="connsiteX6" fmla="*/ 3953826 w 4200128"/>
              <a:gd name="connsiteY6" fmla="*/ 643631 h 784425"/>
              <a:gd name="connsiteX7" fmla="*/ 4200128 w 4200128"/>
              <a:gd name="connsiteY7" fmla="*/ 784145 h 784425"/>
              <a:gd name="connsiteX8" fmla="*/ 0 w 4200128"/>
              <a:gd name="connsiteY8" fmla="*/ 784425 h 784425"/>
              <a:gd name="connsiteX9" fmla="*/ 28681 w 4200128"/>
              <a:gd name="connsiteY9" fmla="*/ 634994 h 784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00128" h="784425">
                <a:moveTo>
                  <a:pt x="28681" y="634994"/>
                </a:moveTo>
                <a:lnTo>
                  <a:pt x="139633" y="4648"/>
                </a:lnTo>
                <a:lnTo>
                  <a:pt x="1224662" y="2043"/>
                </a:lnTo>
                <a:cubicBezTo>
                  <a:pt x="1286126" y="0"/>
                  <a:pt x="1335442" y="26859"/>
                  <a:pt x="1373989" y="78418"/>
                </a:cubicBezTo>
                <a:cubicBezTo>
                  <a:pt x="1412536" y="129977"/>
                  <a:pt x="1432315" y="231368"/>
                  <a:pt x="1455944" y="311398"/>
                </a:cubicBezTo>
                <a:cubicBezTo>
                  <a:pt x="1479573" y="391428"/>
                  <a:pt x="1549660" y="634631"/>
                  <a:pt x="1694512" y="631282"/>
                </a:cubicBezTo>
                <a:lnTo>
                  <a:pt x="3953826" y="643631"/>
                </a:lnTo>
                <a:lnTo>
                  <a:pt x="4200128" y="784145"/>
                </a:lnTo>
                <a:lnTo>
                  <a:pt x="0" y="784425"/>
                </a:lnTo>
                <a:lnTo>
                  <a:pt x="28681" y="634994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52000">
                <a:schemeClr val="accent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0" scaled="1"/>
            <a:tileRect/>
          </a:gradFill>
          <a:ln w="15875" cmpd="sng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73000">
                  <a:schemeClr val="accent1">
                    <a:tint val="44500"/>
                    <a:satMod val="160000"/>
                    <a:alpha val="0"/>
                  </a:schemeClr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2700000" scaled="1"/>
              <a:tileRect/>
            </a:gradFill>
            <a:miter lim="800000"/>
          </a:ln>
          <a:effectLst>
            <a:outerShdw blurRad="88900" dist="50800" dir="5400000" algn="t" rotWithShape="0">
              <a:prstClr val="black">
                <a:alpha val="29000"/>
              </a:prstClr>
            </a:outerShdw>
          </a:effectLst>
          <a:scene3d>
            <a:camera prst="orthographicFront"/>
            <a:lightRig rig="soft" dir="t">
              <a:rot lat="0" lon="0" rev="3000000"/>
            </a:lightRig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9" name="Group 115"/>
          <p:cNvGrpSpPr/>
          <p:nvPr userDrawn="1"/>
        </p:nvGrpSpPr>
        <p:grpSpPr bwMode="gray">
          <a:xfrm flipH="1" flipV="1">
            <a:off x="6657052" y="5936622"/>
            <a:ext cx="2164418" cy="672243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10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31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2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3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4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5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6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7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8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9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0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1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2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3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4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5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6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7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48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12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13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4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5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6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7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8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19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0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1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2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3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4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5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6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7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8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29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30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grpSp>
        <p:nvGrpSpPr>
          <p:cNvPr id="49" name="Group 277"/>
          <p:cNvGrpSpPr>
            <a:grpSpLocks/>
          </p:cNvGrpSpPr>
          <p:nvPr userDrawn="1"/>
        </p:nvGrpSpPr>
        <p:grpSpPr bwMode="gray">
          <a:xfrm rot="5400000" flipH="1" flipV="1">
            <a:off x="4438775" y="594356"/>
            <a:ext cx="1463040" cy="1463040"/>
            <a:chOff x="42" y="4085"/>
            <a:chExt cx="224" cy="224"/>
          </a:xfrm>
          <a:solidFill>
            <a:srgbClr val="F8F7F3">
              <a:alpha val="30196"/>
            </a:srgbClr>
          </a:solidFill>
        </p:grpSpPr>
        <p:sp>
          <p:nvSpPr>
            <p:cNvPr id="50" name="Freeform 278"/>
            <p:cNvSpPr>
              <a:spLocks/>
            </p:cNvSpPr>
            <p:nvPr/>
          </p:nvSpPr>
          <p:spPr bwMode="gray">
            <a:xfrm>
              <a:off x="89" y="4127"/>
              <a:ext cx="136" cy="142"/>
            </a:xfrm>
            <a:custGeom>
              <a:avLst/>
              <a:gdLst/>
              <a:ahLst/>
              <a:cxnLst>
                <a:cxn ang="0">
                  <a:pos x="226" y="24"/>
                </a:cxn>
                <a:cxn ang="0">
                  <a:pos x="7" y="311"/>
                </a:cxn>
                <a:cxn ang="0">
                  <a:pos x="30" y="389"/>
                </a:cxn>
                <a:cxn ang="0">
                  <a:pos x="124" y="402"/>
                </a:cxn>
                <a:cxn ang="0">
                  <a:pos x="193" y="317"/>
                </a:cxn>
                <a:cxn ang="0">
                  <a:pos x="193" y="524"/>
                </a:cxn>
                <a:cxn ang="0">
                  <a:pos x="276" y="585"/>
                </a:cxn>
                <a:cxn ang="0">
                  <a:pos x="363" y="522"/>
                </a:cxn>
                <a:cxn ang="0">
                  <a:pos x="363" y="305"/>
                </a:cxn>
                <a:cxn ang="0">
                  <a:pos x="447" y="405"/>
                </a:cxn>
                <a:cxn ang="0">
                  <a:pos x="534" y="398"/>
                </a:cxn>
                <a:cxn ang="0">
                  <a:pos x="562" y="320"/>
                </a:cxn>
                <a:cxn ang="0">
                  <a:pos x="331" y="17"/>
                </a:cxn>
                <a:cxn ang="0">
                  <a:pos x="280" y="2"/>
                </a:cxn>
                <a:cxn ang="0">
                  <a:pos x="226" y="24"/>
                </a:cxn>
              </a:cxnLst>
              <a:rect l="0" t="0" r="r" b="b"/>
              <a:pathLst>
                <a:path w="562" h="587">
                  <a:moveTo>
                    <a:pt x="226" y="24"/>
                  </a:moveTo>
                  <a:cubicBezTo>
                    <a:pt x="181" y="76"/>
                    <a:pt x="40" y="250"/>
                    <a:pt x="7" y="311"/>
                  </a:cubicBezTo>
                  <a:cubicBezTo>
                    <a:pt x="0" y="350"/>
                    <a:pt x="11" y="361"/>
                    <a:pt x="30" y="389"/>
                  </a:cubicBezTo>
                  <a:cubicBezTo>
                    <a:pt x="49" y="417"/>
                    <a:pt x="87" y="422"/>
                    <a:pt x="124" y="402"/>
                  </a:cubicBezTo>
                  <a:lnTo>
                    <a:pt x="193" y="317"/>
                  </a:lnTo>
                  <a:lnTo>
                    <a:pt x="193" y="524"/>
                  </a:lnTo>
                  <a:cubicBezTo>
                    <a:pt x="207" y="569"/>
                    <a:pt x="248" y="585"/>
                    <a:pt x="276" y="585"/>
                  </a:cubicBezTo>
                  <a:cubicBezTo>
                    <a:pt x="315" y="587"/>
                    <a:pt x="350" y="568"/>
                    <a:pt x="363" y="522"/>
                  </a:cubicBezTo>
                  <a:lnTo>
                    <a:pt x="363" y="305"/>
                  </a:lnTo>
                  <a:lnTo>
                    <a:pt x="447" y="405"/>
                  </a:lnTo>
                  <a:cubicBezTo>
                    <a:pt x="475" y="420"/>
                    <a:pt x="515" y="412"/>
                    <a:pt x="534" y="398"/>
                  </a:cubicBezTo>
                  <a:cubicBezTo>
                    <a:pt x="553" y="384"/>
                    <a:pt x="562" y="357"/>
                    <a:pt x="562" y="320"/>
                  </a:cubicBezTo>
                  <a:cubicBezTo>
                    <a:pt x="446" y="168"/>
                    <a:pt x="331" y="17"/>
                    <a:pt x="331" y="17"/>
                  </a:cubicBezTo>
                  <a:cubicBezTo>
                    <a:pt x="303" y="0"/>
                    <a:pt x="296" y="2"/>
                    <a:pt x="280" y="2"/>
                  </a:cubicBezTo>
                  <a:cubicBezTo>
                    <a:pt x="264" y="2"/>
                    <a:pt x="247" y="6"/>
                    <a:pt x="226" y="24"/>
                  </a:cubicBezTo>
                  <a:close/>
                </a:path>
              </a:pathLst>
            </a:custGeom>
            <a:grpFill/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51" name="AutoShape 279"/>
            <p:cNvSpPr>
              <a:spLocks noChangeArrowheads="1"/>
            </p:cNvSpPr>
            <p:nvPr/>
          </p:nvSpPr>
          <p:spPr bwMode="gray">
            <a:xfrm>
              <a:off x="42" y="4085"/>
              <a:ext cx="224" cy="224"/>
            </a:xfrm>
            <a:custGeom>
              <a:avLst/>
              <a:gdLst>
                <a:gd name="G0" fmla="+- 2121 0 0"/>
                <a:gd name="G1" fmla="+- 21600 0 2121"/>
                <a:gd name="G2" fmla="+- 21600 0 2121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2121" y="10800"/>
                  </a:moveTo>
                  <a:cubicBezTo>
                    <a:pt x="2121" y="15593"/>
                    <a:pt x="6007" y="19479"/>
                    <a:pt x="10800" y="19479"/>
                  </a:cubicBezTo>
                  <a:cubicBezTo>
                    <a:pt x="15593" y="19479"/>
                    <a:pt x="19479" y="15593"/>
                    <a:pt x="19479" y="10800"/>
                  </a:cubicBezTo>
                  <a:cubicBezTo>
                    <a:pt x="19479" y="6007"/>
                    <a:pt x="15593" y="2121"/>
                    <a:pt x="10800" y="2121"/>
                  </a:cubicBezTo>
                  <a:cubicBezTo>
                    <a:pt x="6007" y="2121"/>
                    <a:pt x="2121" y="6007"/>
                    <a:pt x="2121" y="10800"/>
                  </a:cubicBezTo>
                  <a:close/>
                </a:path>
              </a:pathLst>
            </a:cu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  <p:pic>
        <p:nvPicPr>
          <p:cNvPr id="52" name="Picture 46" descr="2.png"/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165" b="15496"/>
          <a:stretch>
            <a:fillRect/>
          </a:stretch>
        </p:blipFill>
        <p:spPr bwMode="gray">
          <a:xfrm flipH="1" flipV="1">
            <a:off x="203370" y="-15588"/>
            <a:ext cx="3717091" cy="3286124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Rectangle 52"/>
          <p:cNvSpPr/>
          <p:nvPr userDrawn="1"/>
        </p:nvSpPr>
        <p:spPr bwMode="gray">
          <a:xfrm rot="5400000" flipH="1" flipV="1">
            <a:off x="796131" y="-796131"/>
            <a:ext cx="5792788" cy="7385050"/>
          </a:xfrm>
          <a:prstGeom prst="rect">
            <a:avLst/>
          </a:prstGeom>
          <a:blipFill dpi="0" rotWithShape="1">
            <a:blip r:embed="rId3" cstate="print">
              <a:grayscl/>
            </a:blip>
            <a:srcRect/>
            <a:tile tx="0" ty="0" sx="100000" sy="100000" flip="none" algn="tl"/>
          </a:blipFill>
          <a:ln w="9525" cmpd="sng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4" name="Group 203"/>
          <p:cNvGrpSpPr/>
          <p:nvPr userDrawn="1"/>
        </p:nvGrpSpPr>
        <p:grpSpPr bwMode="gray">
          <a:xfrm flipH="1" flipV="1">
            <a:off x="466717" y="1353774"/>
            <a:ext cx="2302496" cy="822325"/>
            <a:chOff x="4189723" y="5806414"/>
            <a:chExt cx="2302496" cy="822325"/>
          </a:xfrm>
          <a:gradFill flip="none" rotWithShape="1">
            <a:gsLst>
              <a:gs pos="0">
                <a:srgbClr val="FFFFFF">
                  <a:alpha val="0"/>
                </a:srgbClr>
              </a:gs>
              <a:gs pos="52000">
                <a:srgbClr val="FFFFFF">
                  <a:alpha val="20000"/>
                </a:srgbClr>
              </a:gs>
              <a:gs pos="100000">
                <a:srgbClr val="FFFFFF">
                  <a:alpha val="55000"/>
                </a:srgbClr>
              </a:gs>
            </a:gsLst>
            <a:lin ang="0" scaled="1"/>
            <a:tileRect/>
          </a:gradFill>
        </p:grpSpPr>
        <p:grpSp>
          <p:nvGrpSpPr>
            <p:cNvPr id="55" name="Group 86"/>
            <p:cNvGrpSpPr>
              <a:grpSpLocks/>
            </p:cNvGrpSpPr>
            <p:nvPr/>
          </p:nvGrpSpPr>
          <p:grpSpPr bwMode="gray">
            <a:xfrm rot="16200000">
              <a:off x="5569881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75" name="Oval 8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6" name="Oval 8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7" name="Oval 8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8" name="Oval 9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9" name="Oval 9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0" name="Oval 9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1" name="Oval 9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2" name="Oval 9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3" name="Oval 9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4" name="Oval 9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5" name="Oval 9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6" name="Oval 9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7" name="Oval 9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8" name="Oval 10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89" name="Oval 10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0" name="Oval 10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1" name="Oval 10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92" name="Oval 10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  <p:grpSp>
          <p:nvGrpSpPr>
            <p:cNvPr id="56" name="Group 106"/>
            <p:cNvGrpSpPr>
              <a:grpSpLocks/>
            </p:cNvGrpSpPr>
            <p:nvPr/>
          </p:nvGrpSpPr>
          <p:grpSpPr bwMode="gray">
            <a:xfrm rot="16200000">
              <a:off x="4289735" y="5706402"/>
              <a:ext cx="822325" cy="1022350"/>
              <a:chOff x="2667" y="1988"/>
              <a:chExt cx="789" cy="980"/>
            </a:xfrm>
            <a:grpFill/>
          </p:grpSpPr>
          <p:sp>
            <p:nvSpPr>
              <p:cNvPr id="57" name="Oval 107"/>
              <p:cNvSpPr>
                <a:spLocks noChangeArrowheads="1"/>
              </p:cNvSpPr>
              <p:nvPr/>
            </p:nvSpPr>
            <p:spPr bwMode="gray">
              <a:xfrm>
                <a:off x="2832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8" name="Oval 108"/>
              <p:cNvSpPr>
                <a:spLocks noChangeArrowheads="1"/>
              </p:cNvSpPr>
              <p:nvPr/>
            </p:nvSpPr>
            <p:spPr bwMode="gray">
              <a:xfrm>
                <a:off x="2997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59" name="Oval 109"/>
              <p:cNvSpPr>
                <a:spLocks noChangeArrowheads="1"/>
              </p:cNvSpPr>
              <p:nvPr/>
            </p:nvSpPr>
            <p:spPr bwMode="gray">
              <a:xfrm>
                <a:off x="3156" y="21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0" name="Oval 110"/>
              <p:cNvSpPr>
                <a:spLocks noChangeArrowheads="1"/>
              </p:cNvSpPr>
              <p:nvPr/>
            </p:nvSpPr>
            <p:spPr bwMode="gray">
              <a:xfrm>
                <a:off x="2826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1" name="Oval 111"/>
              <p:cNvSpPr>
                <a:spLocks noChangeArrowheads="1"/>
              </p:cNvSpPr>
              <p:nvPr/>
            </p:nvSpPr>
            <p:spPr bwMode="gray">
              <a:xfrm>
                <a:off x="2991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2" name="Oval 112"/>
              <p:cNvSpPr>
                <a:spLocks noChangeArrowheads="1"/>
              </p:cNvSpPr>
              <p:nvPr/>
            </p:nvSpPr>
            <p:spPr bwMode="gray">
              <a:xfrm>
                <a:off x="3150" y="2332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3" name="Oval 113"/>
              <p:cNvSpPr>
                <a:spLocks noChangeArrowheads="1"/>
              </p:cNvSpPr>
              <p:nvPr/>
            </p:nvSpPr>
            <p:spPr bwMode="gray">
              <a:xfrm>
                <a:off x="2830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4" name="Oval 114"/>
              <p:cNvSpPr>
                <a:spLocks noChangeArrowheads="1"/>
              </p:cNvSpPr>
              <p:nvPr/>
            </p:nvSpPr>
            <p:spPr bwMode="gray">
              <a:xfrm>
                <a:off x="2995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5" name="Oval 115"/>
              <p:cNvSpPr>
                <a:spLocks noChangeArrowheads="1"/>
              </p:cNvSpPr>
              <p:nvPr/>
            </p:nvSpPr>
            <p:spPr bwMode="gray">
              <a:xfrm>
                <a:off x="3154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6" name="Oval 116"/>
              <p:cNvSpPr>
                <a:spLocks noChangeArrowheads="1"/>
              </p:cNvSpPr>
              <p:nvPr/>
            </p:nvSpPr>
            <p:spPr bwMode="gray">
              <a:xfrm>
                <a:off x="2834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7" name="Oval 117"/>
              <p:cNvSpPr>
                <a:spLocks noChangeArrowheads="1"/>
              </p:cNvSpPr>
              <p:nvPr/>
            </p:nvSpPr>
            <p:spPr bwMode="gray">
              <a:xfrm>
                <a:off x="2999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8" name="Oval 118"/>
              <p:cNvSpPr>
                <a:spLocks noChangeArrowheads="1"/>
              </p:cNvSpPr>
              <p:nvPr/>
            </p:nvSpPr>
            <p:spPr bwMode="gray">
              <a:xfrm>
                <a:off x="3158" y="2660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69" name="Oval 119"/>
              <p:cNvSpPr>
                <a:spLocks noChangeArrowheads="1"/>
              </p:cNvSpPr>
              <p:nvPr/>
            </p:nvSpPr>
            <p:spPr bwMode="gray">
              <a:xfrm>
                <a:off x="2667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0" name="Oval 120"/>
              <p:cNvSpPr>
                <a:spLocks noChangeArrowheads="1"/>
              </p:cNvSpPr>
              <p:nvPr/>
            </p:nvSpPr>
            <p:spPr bwMode="gray">
              <a:xfrm>
                <a:off x="3003" y="2824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1" name="Oval 121"/>
              <p:cNvSpPr>
                <a:spLocks noChangeArrowheads="1"/>
              </p:cNvSpPr>
              <p:nvPr/>
            </p:nvSpPr>
            <p:spPr bwMode="gray">
              <a:xfrm>
                <a:off x="3312" y="2496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2" name="Oval 122"/>
              <p:cNvSpPr>
                <a:spLocks noChangeArrowheads="1"/>
              </p:cNvSpPr>
              <p:nvPr/>
            </p:nvSpPr>
            <p:spPr bwMode="gray">
              <a:xfrm>
                <a:off x="2832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3" name="Oval 123"/>
              <p:cNvSpPr>
                <a:spLocks noChangeArrowheads="1"/>
              </p:cNvSpPr>
              <p:nvPr/>
            </p:nvSpPr>
            <p:spPr bwMode="gray">
              <a:xfrm>
                <a:off x="2997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  <p:sp>
            <p:nvSpPr>
              <p:cNvPr id="74" name="Oval 124"/>
              <p:cNvSpPr>
                <a:spLocks noChangeArrowheads="1"/>
              </p:cNvSpPr>
              <p:nvPr/>
            </p:nvSpPr>
            <p:spPr bwMode="gray">
              <a:xfrm>
                <a:off x="3156" y="1988"/>
                <a:ext cx="144" cy="144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</a:endParaRPr>
              </a:p>
            </p:txBody>
          </p:sp>
        </p:grp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2004" y="3620539"/>
            <a:ext cx="7068312" cy="114300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82004" y="2007257"/>
            <a:ext cx="7068312" cy="1572768"/>
          </a:xfrm>
          <a:prstGeom prst="rect">
            <a:avLst/>
          </a:prstGeom>
        </p:spPr>
        <p:txBody>
          <a:bodyPr/>
          <a:lstStyle>
            <a:lvl1pPr>
              <a:defRPr sz="4800" b="1">
                <a:gradFill flip="none" rotWithShape="1">
                  <a:gsLst>
                    <a:gs pos="0">
                      <a:schemeClr val="tx2">
                        <a:shade val="30000"/>
                        <a:satMod val="115000"/>
                      </a:schemeClr>
                    </a:gs>
                    <a:gs pos="50000">
                      <a:schemeClr val="tx2">
                        <a:shade val="67500"/>
                        <a:satMod val="115000"/>
                      </a:schemeClr>
                    </a:gs>
                    <a:gs pos="100000">
                      <a:schemeClr val="tx2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6" name="Date Placeholder 3"/>
          <p:cNvSpPr>
            <a:spLocks noGrp="1"/>
          </p:cNvSpPr>
          <p:nvPr userDrawn="1">
            <p:ph type="dt" sz="half" idx="10"/>
          </p:nvPr>
        </p:nvSpPr>
        <p:spPr bwMode="gray">
          <a:xfrm>
            <a:off x="6350000" y="64484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55B2F-980A-41CC-A634-0EF74CC2F984}" type="datetime1">
              <a:rPr lang="en-US" smtClean="0"/>
              <a:t>7/21/2018</a:t>
            </a:fld>
            <a:endParaRPr lang="en-US"/>
          </a:p>
        </p:txBody>
      </p:sp>
      <p:sp>
        <p:nvSpPr>
          <p:cNvPr id="97" name="Footer Placeholder 4"/>
          <p:cNvSpPr>
            <a:spLocks noGrp="1"/>
          </p:cNvSpPr>
          <p:nvPr userDrawn="1"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8" name="Slide Number Placeholder 5"/>
          <p:cNvSpPr>
            <a:spLocks noGrp="1"/>
          </p:cNvSpPr>
          <p:nvPr userDrawn="1">
            <p:ph type="sldNum" sz="quarter" idx="12"/>
          </p:nvPr>
        </p:nvSpPr>
        <p:spPr bwMode="gray">
          <a:xfrm>
            <a:off x="8566150" y="6464300"/>
            <a:ext cx="501650" cy="320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EA4D-F559-40E9-9EB2-EEEA8CBBA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9" name="Picture 92" descr="IPGM2.pn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20534367">
            <a:off x="8441351" y="4406428"/>
            <a:ext cx="444954" cy="527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" name="Picture 9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4367">
            <a:off x="6494780" y="4786863"/>
            <a:ext cx="1998885" cy="57938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4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3165" y="1783098"/>
            <a:ext cx="3913590" cy="439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C228B-DAF9-4E66-9137-C2FD6E2B9983}" type="datetime1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A2237-BC3F-4D77-A156-38F170354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487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64792"/>
            <a:ext cx="4041648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0487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CFF9C-9601-4087-93CE-E32356AA61E2}" type="datetime1">
              <a:rPr lang="en-US" smtClean="0"/>
              <a:t>7/21/2018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1C925-15F3-4CA4-BB9E-85281F64C1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C94A2-4B69-4FA2-8282-F540C11765FE}" type="datetime1">
              <a:rPr lang="en-US" smtClean="0"/>
              <a:t>7/21/2018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F3485-6696-41DA-AF7C-F30E503901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6DEA7-14E9-45F1-9EA9-7A6E3CB1445B}" type="datetime1">
              <a:rPr lang="en-US" smtClean="0"/>
              <a:t>7/21/2018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0C83-AE67-46B5-B331-00EBABB5E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384" y="996696"/>
            <a:ext cx="3072384" cy="42976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0" y="996696"/>
            <a:ext cx="4425696" cy="50566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6384" y="1499616"/>
            <a:ext cx="3081528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7796-8162-42EA-917C-BC9D2AFB26BB}" type="datetime1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F7FBD-4F4A-4D11-A15C-5D535A11C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8667"/>
            <a:ext cx="5431536" cy="594358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24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ltGray">
          <a:xfrm>
            <a:off x="1216152" y="1206989"/>
            <a:ext cx="6638544" cy="395935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rtlCol="0" anchor="ctr">
            <a:normAutofit/>
          </a:bodyPr>
          <a:lstStyle>
            <a:lvl1pPr marL="0" indent="0" algn="ctr" defTabSz="914400" rtl="0" eaLnBrk="1" latinLnBrk="0" hangingPunct="1">
              <a:buNone/>
              <a:def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3080" y="5358355"/>
            <a:ext cx="5431536" cy="905253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62C1C-5109-448E-925A-2D5878FA87AE}" type="datetime1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326E-5562-4C8D-89A7-B36B9A28F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94"/>
          <p:cNvGrpSpPr>
            <a:grpSpLocks/>
          </p:cNvGrpSpPr>
          <p:nvPr/>
        </p:nvGrpSpPr>
        <p:grpSpPr bwMode="auto">
          <a:xfrm>
            <a:off x="-11113" y="-3175"/>
            <a:ext cx="9155113" cy="6861175"/>
            <a:chOff x="-10476" y="-2952"/>
            <a:chExt cx="9154426" cy="6861646"/>
          </a:xfrm>
        </p:grpSpPr>
        <p:sp>
          <p:nvSpPr>
            <p:cNvPr id="7" name="Rectangle 6"/>
            <p:cNvSpPr/>
            <p:nvPr userDrawn="1"/>
          </p:nvSpPr>
          <p:spPr bwMode="gray">
            <a:xfrm rot="5400000" flipV="1">
              <a:off x="1137502" y="-1150930"/>
              <a:ext cx="6858471" cy="915442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</a:schemeClr>
                </a:gs>
                <a:gs pos="41000">
                  <a:schemeClr val="bg1">
                    <a:alpha val="55000"/>
                  </a:schemeClr>
                </a:gs>
                <a:gs pos="60000">
                  <a:schemeClr val="bg1">
                    <a:alpha val="0"/>
                  </a:schemeClr>
                </a:gs>
              </a:gsLst>
              <a:lin ang="12000000" scaled="0"/>
              <a:tileRect/>
            </a:grad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 bwMode="gray">
            <a:xfrm rot="5400000">
              <a:off x="1133907" y="-1129789"/>
              <a:ext cx="6854576" cy="9122390"/>
            </a:xfrm>
            <a:prstGeom prst="rect">
              <a:avLst/>
            </a:prstGeom>
            <a:blipFill dpi="0" rotWithShape="1">
              <a:blip r:embed="rId1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</a:blip>
              <a:srcRect/>
              <a:tile tx="0" ty="0" sx="100000" sy="100000" flip="none" algn="tl"/>
            </a:blipFill>
            <a:ln w="9525" cmpd="sng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 userDrawn="1"/>
          </p:nvSpPr>
          <p:spPr bwMode="gray">
            <a:xfrm flipV="1">
              <a:off x="-2382" y="944"/>
              <a:ext cx="3252788" cy="1254969"/>
            </a:xfrm>
            <a:custGeom>
              <a:avLst/>
              <a:gdLst>
                <a:gd name="connsiteX0" fmla="*/ 0 w 9163746"/>
                <a:gd name="connsiteY0" fmla="*/ 0 h 1323101"/>
                <a:gd name="connsiteX1" fmla="*/ 9163746 w 9163746"/>
                <a:gd name="connsiteY1" fmla="*/ 0 h 1323101"/>
                <a:gd name="connsiteX2" fmla="*/ 9163746 w 9163746"/>
                <a:gd name="connsiteY2" fmla="*/ 1323101 h 1323101"/>
                <a:gd name="connsiteX3" fmla="*/ 0 w 9163746"/>
                <a:gd name="connsiteY3" fmla="*/ 1323101 h 1323101"/>
                <a:gd name="connsiteX4" fmla="*/ 0 w 9163746"/>
                <a:gd name="connsiteY4" fmla="*/ 0 h 1323101"/>
                <a:gd name="connsiteX0" fmla="*/ 0 w 9163746"/>
                <a:gd name="connsiteY0" fmla="*/ 0 h 2031981"/>
                <a:gd name="connsiteX1" fmla="*/ 9163746 w 9163746"/>
                <a:gd name="connsiteY1" fmla="*/ 70888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031981"/>
                <a:gd name="connsiteX1" fmla="*/ 9163746 w 9163746"/>
                <a:gd name="connsiteY1" fmla="*/ 880190 h 2031981"/>
                <a:gd name="connsiteX2" fmla="*/ 9163746 w 9163746"/>
                <a:gd name="connsiteY2" fmla="*/ 2031981 h 2031981"/>
                <a:gd name="connsiteX3" fmla="*/ 0 w 9163746"/>
                <a:gd name="connsiteY3" fmla="*/ 2031981 h 2031981"/>
                <a:gd name="connsiteX4" fmla="*/ 0 w 9163746"/>
                <a:gd name="connsiteY4" fmla="*/ 0 h 2031981"/>
                <a:gd name="connsiteX0" fmla="*/ 0 w 9163746"/>
                <a:gd name="connsiteY0" fmla="*/ 0 h 2284077"/>
                <a:gd name="connsiteX1" fmla="*/ 9163746 w 9163746"/>
                <a:gd name="connsiteY1" fmla="*/ 1132286 h 2284077"/>
                <a:gd name="connsiteX2" fmla="*/ 9163746 w 9163746"/>
                <a:gd name="connsiteY2" fmla="*/ 2284077 h 2284077"/>
                <a:gd name="connsiteX3" fmla="*/ 0 w 9163746"/>
                <a:gd name="connsiteY3" fmla="*/ 2284077 h 2284077"/>
                <a:gd name="connsiteX4" fmla="*/ 0 w 9163746"/>
                <a:gd name="connsiteY4" fmla="*/ 0 h 2284077"/>
                <a:gd name="connsiteX0" fmla="*/ 2596576 w 9163746"/>
                <a:gd name="connsiteY0" fmla="*/ 0 h 2688448"/>
                <a:gd name="connsiteX1" fmla="*/ 9163746 w 9163746"/>
                <a:gd name="connsiteY1" fmla="*/ 1536657 h 2688448"/>
                <a:gd name="connsiteX2" fmla="*/ 9163746 w 9163746"/>
                <a:gd name="connsiteY2" fmla="*/ 2688448 h 2688448"/>
                <a:gd name="connsiteX3" fmla="*/ 0 w 9163746"/>
                <a:gd name="connsiteY3" fmla="*/ 2688448 h 2688448"/>
                <a:gd name="connsiteX4" fmla="*/ 2596576 w 9163746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1255464 w 6567170"/>
                <a:gd name="connsiteY3" fmla="*/ 2688448 h 2688448"/>
                <a:gd name="connsiteX4" fmla="*/ 0 w 6567170"/>
                <a:gd name="connsiteY4" fmla="*/ 0 h 2688448"/>
                <a:gd name="connsiteX0" fmla="*/ 0 w 6567170"/>
                <a:gd name="connsiteY0" fmla="*/ 0 h 2688448"/>
                <a:gd name="connsiteX1" fmla="*/ 6567170 w 6567170"/>
                <a:gd name="connsiteY1" fmla="*/ 1536657 h 2688448"/>
                <a:gd name="connsiteX2" fmla="*/ 6567170 w 6567170"/>
                <a:gd name="connsiteY2" fmla="*/ 2688448 h 2688448"/>
                <a:gd name="connsiteX3" fmla="*/ 250589 w 6567170"/>
                <a:gd name="connsiteY3" fmla="*/ 1534757 h 2688448"/>
                <a:gd name="connsiteX4" fmla="*/ 0 w 6567170"/>
                <a:gd name="connsiteY4" fmla="*/ 0 h 2688448"/>
                <a:gd name="connsiteX0" fmla="*/ 0 w 6567170"/>
                <a:gd name="connsiteY0" fmla="*/ 0 h 1546409"/>
                <a:gd name="connsiteX1" fmla="*/ 6567170 w 6567170"/>
                <a:gd name="connsiteY1" fmla="*/ 1536657 h 1546409"/>
                <a:gd name="connsiteX2" fmla="*/ 6567170 w 6567170"/>
                <a:gd name="connsiteY2" fmla="*/ 1546409 h 1546409"/>
                <a:gd name="connsiteX3" fmla="*/ 250589 w 6567170"/>
                <a:gd name="connsiteY3" fmla="*/ 1534757 h 1546409"/>
                <a:gd name="connsiteX4" fmla="*/ 0 w 6567170"/>
                <a:gd name="connsiteY4" fmla="*/ 0 h 1546409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0 w 6316581"/>
                <a:gd name="connsiteY3" fmla="*/ 1534758 h 1546410"/>
                <a:gd name="connsiteX4" fmla="*/ 0 w 6316581"/>
                <a:gd name="connsiteY4" fmla="*/ 0 h 1546410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18668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83822"/>
                <a:gd name="connsiteX1" fmla="*/ 6316581 w 6316581"/>
                <a:gd name="connsiteY1" fmla="*/ 1536658 h 1583822"/>
                <a:gd name="connsiteX2" fmla="*/ 6316581 w 6316581"/>
                <a:gd name="connsiteY2" fmla="*/ 1546410 h 1583822"/>
                <a:gd name="connsiteX3" fmla="*/ 0 w 6316581"/>
                <a:gd name="connsiteY3" fmla="*/ 1583822 h 1583822"/>
                <a:gd name="connsiteX4" fmla="*/ 0 w 6316581"/>
                <a:gd name="connsiteY4" fmla="*/ 0 h 1583822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90798 w 6316581"/>
                <a:gd name="connsiteY3" fmla="*/ 1390378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8668 w 6316581"/>
                <a:gd name="connsiteY3" fmla="*/ 1537334 h 1546410"/>
                <a:gd name="connsiteX4" fmla="*/ 0 w 6316581"/>
                <a:gd name="connsiteY4" fmla="*/ 0 h 1546410"/>
                <a:gd name="connsiteX0" fmla="*/ 0 w 6316581"/>
                <a:gd name="connsiteY0" fmla="*/ 0 h 1546410"/>
                <a:gd name="connsiteX1" fmla="*/ 6316581 w 6316581"/>
                <a:gd name="connsiteY1" fmla="*/ 1536658 h 1546410"/>
                <a:gd name="connsiteX2" fmla="*/ 6316581 w 6316581"/>
                <a:gd name="connsiteY2" fmla="*/ 1546410 h 1546410"/>
                <a:gd name="connsiteX3" fmla="*/ 11158 w 6316581"/>
                <a:gd name="connsiteY3" fmla="*/ 1438356 h 1546410"/>
                <a:gd name="connsiteX4" fmla="*/ 0 w 6316581"/>
                <a:gd name="connsiteY4" fmla="*/ 0 h 1546410"/>
                <a:gd name="connsiteX0" fmla="*/ 7580 w 6324161"/>
                <a:gd name="connsiteY0" fmla="*/ 0 h 1546410"/>
                <a:gd name="connsiteX1" fmla="*/ 6324161 w 6324161"/>
                <a:gd name="connsiteY1" fmla="*/ 1536658 h 1546410"/>
                <a:gd name="connsiteX2" fmla="*/ 6324161 w 6324161"/>
                <a:gd name="connsiteY2" fmla="*/ 1546410 h 1546410"/>
                <a:gd name="connsiteX3" fmla="*/ 3719 w 6324161"/>
                <a:gd name="connsiteY3" fmla="*/ 1539496 h 1546410"/>
                <a:gd name="connsiteX4" fmla="*/ 7580 w 6324161"/>
                <a:gd name="connsiteY4" fmla="*/ 0 h 1546410"/>
                <a:gd name="connsiteX0" fmla="*/ 7580 w 6324161"/>
                <a:gd name="connsiteY0" fmla="*/ 0 h 1539496"/>
                <a:gd name="connsiteX1" fmla="*/ 6324161 w 6324161"/>
                <a:gd name="connsiteY1" fmla="*/ 1536658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324161"/>
                <a:gd name="connsiteY0" fmla="*/ 0 h 1539496"/>
                <a:gd name="connsiteX1" fmla="*/ 6324161 w 6324161"/>
                <a:gd name="connsiteY1" fmla="*/ 1318001 h 1539496"/>
                <a:gd name="connsiteX2" fmla="*/ 3719 w 6324161"/>
                <a:gd name="connsiteY2" fmla="*/ 1539496 h 1539496"/>
                <a:gd name="connsiteX3" fmla="*/ 7580 w 6324161"/>
                <a:gd name="connsiteY3" fmla="*/ 0 h 1539496"/>
                <a:gd name="connsiteX0" fmla="*/ 7580 w 6227354"/>
                <a:gd name="connsiteY0" fmla="*/ 0 h 1542359"/>
                <a:gd name="connsiteX1" fmla="*/ 6227354 w 6227354"/>
                <a:gd name="connsiteY1" fmla="*/ 1542359 h 1542359"/>
                <a:gd name="connsiteX2" fmla="*/ 3719 w 6227354"/>
                <a:gd name="connsiteY2" fmla="*/ 1539496 h 1542359"/>
                <a:gd name="connsiteX3" fmla="*/ 7580 w 6227354"/>
                <a:gd name="connsiteY3" fmla="*/ 0 h 1542359"/>
                <a:gd name="connsiteX0" fmla="*/ 7580 w 6400074"/>
                <a:gd name="connsiteY0" fmla="*/ 0 h 1547978"/>
                <a:gd name="connsiteX1" fmla="*/ 6400074 w 6400074"/>
                <a:gd name="connsiteY1" fmla="*/ 1547978 h 1547978"/>
                <a:gd name="connsiteX2" fmla="*/ 3719 w 6400074"/>
                <a:gd name="connsiteY2" fmla="*/ 1539496 h 1547978"/>
                <a:gd name="connsiteX3" fmla="*/ 7580 w 6400074"/>
                <a:gd name="connsiteY3" fmla="*/ 0 h 1547978"/>
                <a:gd name="connsiteX0" fmla="*/ 7580 w 6242373"/>
                <a:gd name="connsiteY0" fmla="*/ 0 h 1539496"/>
                <a:gd name="connsiteX1" fmla="*/ 6242373 w 6242373"/>
                <a:gd name="connsiteY1" fmla="*/ 1486170 h 1539496"/>
                <a:gd name="connsiteX2" fmla="*/ 3719 w 6242373"/>
                <a:gd name="connsiteY2" fmla="*/ 1539496 h 1539496"/>
                <a:gd name="connsiteX3" fmla="*/ 7580 w 6242373"/>
                <a:gd name="connsiteY3" fmla="*/ 0 h 1539496"/>
                <a:gd name="connsiteX0" fmla="*/ 7580 w 6279921"/>
                <a:gd name="connsiteY0" fmla="*/ 0 h 1542359"/>
                <a:gd name="connsiteX1" fmla="*/ 6279921 w 6279921"/>
                <a:gd name="connsiteY1" fmla="*/ 1542359 h 1542359"/>
                <a:gd name="connsiteX2" fmla="*/ 3719 w 6279921"/>
                <a:gd name="connsiteY2" fmla="*/ 1539496 h 1542359"/>
                <a:gd name="connsiteX3" fmla="*/ 7580 w 6279921"/>
                <a:gd name="connsiteY3" fmla="*/ 0 h 1542359"/>
                <a:gd name="connsiteX0" fmla="*/ 7580 w 6362526"/>
                <a:gd name="connsiteY0" fmla="*/ 0 h 1542359"/>
                <a:gd name="connsiteX1" fmla="*/ 6362526 w 6362526"/>
                <a:gd name="connsiteY1" fmla="*/ 1542359 h 1542359"/>
                <a:gd name="connsiteX2" fmla="*/ 3719 w 6362526"/>
                <a:gd name="connsiteY2" fmla="*/ 1539496 h 1542359"/>
                <a:gd name="connsiteX3" fmla="*/ 7580 w 6362526"/>
                <a:gd name="connsiteY3" fmla="*/ 0 h 1542359"/>
                <a:gd name="connsiteX0" fmla="*/ 6416 w 6361362"/>
                <a:gd name="connsiteY0" fmla="*/ 0 h 1545361"/>
                <a:gd name="connsiteX1" fmla="*/ 6361362 w 6361362"/>
                <a:gd name="connsiteY1" fmla="*/ 1542359 h 1545361"/>
                <a:gd name="connsiteX2" fmla="*/ 3718 w 6361362"/>
                <a:gd name="connsiteY2" fmla="*/ 1545361 h 1545361"/>
                <a:gd name="connsiteX3" fmla="*/ 6416 w 6361362"/>
                <a:gd name="connsiteY3" fmla="*/ 0 h 1545361"/>
                <a:gd name="connsiteX0" fmla="*/ 6418 w 6257290"/>
                <a:gd name="connsiteY0" fmla="*/ 0 h 1545361"/>
                <a:gd name="connsiteX1" fmla="*/ 6257290 w 6257290"/>
                <a:gd name="connsiteY1" fmla="*/ 1543521 h 1545361"/>
                <a:gd name="connsiteX2" fmla="*/ 3720 w 6257290"/>
                <a:gd name="connsiteY2" fmla="*/ 1545361 h 1545361"/>
                <a:gd name="connsiteX3" fmla="*/ 6418 w 6257290"/>
                <a:gd name="connsiteY3" fmla="*/ 0 h 1545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57290" h="1545361">
                  <a:moveTo>
                    <a:pt x="6418" y="0"/>
                  </a:moveTo>
                  <a:lnTo>
                    <a:pt x="6257290" y="1543521"/>
                  </a:lnTo>
                  <a:lnTo>
                    <a:pt x="3720" y="1545361"/>
                  </a:lnTo>
                  <a:cubicBezTo>
                    <a:pt x="1" y="1065909"/>
                    <a:pt x="10137" y="479452"/>
                    <a:pt x="6418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50000"/>
                  </a:schemeClr>
                </a:gs>
              </a:gsLst>
              <a:lin ang="10800000" scaled="1"/>
              <a:tileRect/>
            </a:gradFill>
            <a:ln w="9525" cmpd="sng">
              <a:noFill/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pic>
          <p:nvPicPr>
            <p:cNvPr id="10" name="Picture 46" descr="2.png"/>
            <p:cNvPicPr>
              <a:picLocks noChangeAspect="1"/>
            </p:cNvPicPr>
            <p:nvPr userDrawn="1"/>
          </p:nvPicPr>
          <p:blipFill>
            <a:blip r:embed="rId1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r="165" b="15496"/>
            <a:stretch>
              <a:fillRect/>
            </a:stretch>
          </p:blipFill>
          <p:spPr bwMode="gray">
            <a:xfrm flipH="1">
              <a:off x="6127526" y="4431455"/>
              <a:ext cx="2733239" cy="241634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" name="Group 146"/>
            <p:cNvGrpSpPr/>
            <p:nvPr userDrawn="1"/>
          </p:nvGrpSpPr>
          <p:grpSpPr bwMode="gray">
            <a:xfrm rot="10800000" flipH="1" flipV="1">
              <a:off x="7772365" y="6192210"/>
              <a:ext cx="1224024" cy="437154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11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32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3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4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5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6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7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8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9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0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1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2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3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4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5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6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7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8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49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12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14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5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6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7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8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19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0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1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2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3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4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5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6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7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8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29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0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31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  <p:grpSp>
          <p:nvGrpSpPr>
            <p:cNvPr id="13" name="Group 115"/>
            <p:cNvGrpSpPr/>
            <p:nvPr userDrawn="1"/>
          </p:nvGrpSpPr>
          <p:grpSpPr bwMode="gray">
            <a:xfrm>
              <a:off x="181457" y="96065"/>
              <a:ext cx="1209712" cy="406888"/>
              <a:chOff x="4189723" y="5806414"/>
              <a:chExt cx="2302496" cy="822325"/>
            </a:xfrm>
            <a:gradFill flip="none" rotWithShape="1">
              <a:gsLst>
                <a:gs pos="0">
                  <a:srgbClr val="FFFFFF">
                    <a:alpha val="0"/>
                  </a:srgbClr>
                </a:gs>
                <a:gs pos="52000">
                  <a:srgbClr val="FFFFFF">
                    <a:alpha val="20000"/>
                  </a:srgbClr>
                </a:gs>
                <a:gs pos="100000">
                  <a:srgbClr val="FFFFFF">
                    <a:alpha val="55000"/>
                  </a:srgbClr>
                </a:gs>
              </a:gsLst>
              <a:lin ang="0" scaled="1"/>
              <a:tileRect/>
            </a:gradFill>
          </p:grpSpPr>
          <p:grpSp>
            <p:nvGrpSpPr>
              <p:cNvPr id="52" name="Group 86"/>
              <p:cNvGrpSpPr>
                <a:grpSpLocks/>
              </p:cNvGrpSpPr>
              <p:nvPr/>
            </p:nvGrpSpPr>
            <p:grpSpPr bwMode="gray">
              <a:xfrm rot="16200000">
                <a:off x="5569881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74" name="Oval 8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5" name="Oval 8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6" name="Oval 8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7" name="Oval 9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8" name="Oval 9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9" name="Oval 9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0" name="Oval 9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1" name="Oval 9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2" name="Oval 9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3" name="Oval 9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4" name="Oval 9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5" name="Oval 9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6" name="Oval 9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7" name="Oval 10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8" name="Oval 10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89" name="Oval 10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0" name="Oval 10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91" name="Oval 10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  <p:grpSp>
            <p:nvGrpSpPr>
              <p:cNvPr id="53" name="Group 106"/>
              <p:cNvGrpSpPr>
                <a:grpSpLocks/>
              </p:cNvGrpSpPr>
              <p:nvPr/>
            </p:nvGrpSpPr>
            <p:grpSpPr bwMode="gray">
              <a:xfrm rot="16200000">
                <a:off x="4289735" y="5706402"/>
                <a:ext cx="822325" cy="1022350"/>
                <a:chOff x="2667" y="1988"/>
                <a:chExt cx="789" cy="980"/>
              </a:xfrm>
              <a:grpFill/>
            </p:grpSpPr>
            <p:sp>
              <p:nvSpPr>
                <p:cNvPr id="56" name="Oval 107"/>
                <p:cNvSpPr>
                  <a:spLocks noChangeArrowheads="1"/>
                </p:cNvSpPr>
                <p:nvPr/>
              </p:nvSpPr>
              <p:spPr bwMode="gray">
                <a:xfrm>
                  <a:off x="2832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7" name="Oval 108"/>
                <p:cNvSpPr>
                  <a:spLocks noChangeArrowheads="1"/>
                </p:cNvSpPr>
                <p:nvPr/>
              </p:nvSpPr>
              <p:spPr bwMode="gray">
                <a:xfrm>
                  <a:off x="2997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8" name="Oval 109"/>
                <p:cNvSpPr>
                  <a:spLocks noChangeArrowheads="1"/>
                </p:cNvSpPr>
                <p:nvPr/>
              </p:nvSpPr>
              <p:spPr bwMode="gray">
                <a:xfrm>
                  <a:off x="3156" y="21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59" name="Oval 110"/>
                <p:cNvSpPr>
                  <a:spLocks noChangeArrowheads="1"/>
                </p:cNvSpPr>
                <p:nvPr/>
              </p:nvSpPr>
              <p:spPr bwMode="gray">
                <a:xfrm>
                  <a:off x="2826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0" name="Oval 111"/>
                <p:cNvSpPr>
                  <a:spLocks noChangeArrowheads="1"/>
                </p:cNvSpPr>
                <p:nvPr/>
              </p:nvSpPr>
              <p:spPr bwMode="gray">
                <a:xfrm>
                  <a:off x="2991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1" name="Oval 112"/>
                <p:cNvSpPr>
                  <a:spLocks noChangeArrowheads="1"/>
                </p:cNvSpPr>
                <p:nvPr/>
              </p:nvSpPr>
              <p:spPr bwMode="gray">
                <a:xfrm>
                  <a:off x="3150" y="2332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2" name="Oval 113"/>
                <p:cNvSpPr>
                  <a:spLocks noChangeArrowheads="1"/>
                </p:cNvSpPr>
                <p:nvPr/>
              </p:nvSpPr>
              <p:spPr bwMode="gray">
                <a:xfrm>
                  <a:off x="2830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3" name="Oval 114"/>
                <p:cNvSpPr>
                  <a:spLocks noChangeArrowheads="1"/>
                </p:cNvSpPr>
                <p:nvPr/>
              </p:nvSpPr>
              <p:spPr bwMode="gray">
                <a:xfrm>
                  <a:off x="2995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4" name="Oval 115"/>
                <p:cNvSpPr>
                  <a:spLocks noChangeArrowheads="1"/>
                </p:cNvSpPr>
                <p:nvPr/>
              </p:nvSpPr>
              <p:spPr bwMode="gray">
                <a:xfrm>
                  <a:off x="3154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5" name="Oval 116"/>
                <p:cNvSpPr>
                  <a:spLocks noChangeArrowheads="1"/>
                </p:cNvSpPr>
                <p:nvPr/>
              </p:nvSpPr>
              <p:spPr bwMode="gray">
                <a:xfrm>
                  <a:off x="2834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6" name="Oval 117"/>
                <p:cNvSpPr>
                  <a:spLocks noChangeArrowheads="1"/>
                </p:cNvSpPr>
                <p:nvPr/>
              </p:nvSpPr>
              <p:spPr bwMode="gray">
                <a:xfrm>
                  <a:off x="2999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7" name="Oval 118"/>
                <p:cNvSpPr>
                  <a:spLocks noChangeArrowheads="1"/>
                </p:cNvSpPr>
                <p:nvPr/>
              </p:nvSpPr>
              <p:spPr bwMode="gray">
                <a:xfrm>
                  <a:off x="3158" y="2660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8" name="Oval 119"/>
                <p:cNvSpPr>
                  <a:spLocks noChangeArrowheads="1"/>
                </p:cNvSpPr>
                <p:nvPr/>
              </p:nvSpPr>
              <p:spPr bwMode="gray">
                <a:xfrm>
                  <a:off x="2667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69" name="Oval 120"/>
                <p:cNvSpPr>
                  <a:spLocks noChangeArrowheads="1"/>
                </p:cNvSpPr>
                <p:nvPr/>
              </p:nvSpPr>
              <p:spPr bwMode="gray">
                <a:xfrm>
                  <a:off x="3003" y="2824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0" name="Oval 121"/>
                <p:cNvSpPr>
                  <a:spLocks noChangeArrowheads="1"/>
                </p:cNvSpPr>
                <p:nvPr/>
              </p:nvSpPr>
              <p:spPr bwMode="gray">
                <a:xfrm>
                  <a:off x="3312" y="2496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1" name="Oval 122"/>
                <p:cNvSpPr>
                  <a:spLocks noChangeArrowheads="1"/>
                </p:cNvSpPr>
                <p:nvPr/>
              </p:nvSpPr>
              <p:spPr bwMode="gray">
                <a:xfrm>
                  <a:off x="2832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2" name="Oval 123"/>
                <p:cNvSpPr>
                  <a:spLocks noChangeArrowheads="1"/>
                </p:cNvSpPr>
                <p:nvPr/>
              </p:nvSpPr>
              <p:spPr bwMode="gray">
                <a:xfrm>
                  <a:off x="2997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  <p:sp>
              <p:nvSpPr>
                <p:cNvPr id="73" name="Oval 124"/>
                <p:cNvSpPr>
                  <a:spLocks noChangeArrowheads="1"/>
                </p:cNvSpPr>
                <p:nvPr/>
              </p:nvSpPr>
              <p:spPr bwMode="gray">
                <a:xfrm>
                  <a:off x="3156" y="1988"/>
                  <a:ext cx="144" cy="144"/>
                </a:xfrm>
                <a:prstGeom prst="ellipse">
                  <a:avLst/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</a:endParaRPr>
                </a:p>
              </p:txBody>
            </p:sp>
          </p:grpSp>
        </p:grpSp>
      </p:grpSp>
      <p:sp>
        <p:nvSpPr>
          <p:cNvPr id="50" name="Freeform 49"/>
          <p:cNvSpPr>
            <a:spLocks noChangeAspect="1"/>
          </p:cNvSpPr>
          <p:nvPr/>
        </p:nvSpPr>
        <p:spPr bwMode="gray">
          <a:xfrm rot="20325161">
            <a:off x="-103445" y="859464"/>
            <a:ext cx="834716" cy="30428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798 h 634811"/>
              <a:gd name="connsiteX1" fmla="*/ 1716261 w 2961211"/>
              <a:gd name="connsiteY1" fmla="*/ 0 h 634811"/>
              <a:gd name="connsiteX2" fmla="*/ 2491361 w 2961211"/>
              <a:gd name="connsiteY2" fmla="*/ 3931 h 634811"/>
              <a:gd name="connsiteX3" fmla="*/ 2640688 w 2961211"/>
              <a:gd name="connsiteY3" fmla="*/ 80306 h 634811"/>
              <a:gd name="connsiteX4" fmla="*/ 2722643 w 2961211"/>
              <a:gd name="connsiteY4" fmla="*/ 313286 h 634811"/>
              <a:gd name="connsiteX5" fmla="*/ 2961211 w 2961211"/>
              <a:gd name="connsiteY5" fmla="*/ 633170 h 634811"/>
              <a:gd name="connsiteX6" fmla="*/ 0 w 2961211"/>
              <a:gd name="connsiteY6" fmla="*/ 634811 h 634811"/>
              <a:gd name="connsiteX7" fmla="*/ 235934 w 2961211"/>
              <a:gd name="connsiteY7" fmla="*/ 243386 h 634811"/>
              <a:gd name="connsiteX8" fmla="*/ 319386 w 2961211"/>
              <a:gd name="connsiteY8" fmla="*/ 75793 h 634811"/>
              <a:gd name="connsiteX9" fmla="*/ 475914 w 2961211"/>
              <a:gd name="connsiteY9" fmla="*/ 798 h 634811"/>
              <a:gd name="connsiteX0" fmla="*/ 475914 w 3164850"/>
              <a:gd name="connsiteY0" fmla="*/ 798 h 638386"/>
              <a:gd name="connsiteX1" fmla="*/ 1716261 w 3164850"/>
              <a:gd name="connsiteY1" fmla="*/ 0 h 638386"/>
              <a:gd name="connsiteX2" fmla="*/ 2491361 w 3164850"/>
              <a:gd name="connsiteY2" fmla="*/ 3931 h 638386"/>
              <a:gd name="connsiteX3" fmla="*/ 2640688 w 3164850"/>
              <a:gd name="connsiteY3" fmla="*/ 80306 h 638386"/>
              <a:gd name="connsiteX4" fmla="*/ 2722643 w 3164850"/>
              <a:gd name="connsiteY4" fmla="*/ 313286 h 638386"/>
              <a:gd name="connsiteX5" fmla="*/ 2961211 w 3164850"/>
              <a:gd name="connsiteY5" fmla="*/ 633170 h 638386"/>
              <a:gd name="connsiteX6" fmla="*/ 1500807 w 3164850"/>
              <a:gd name="connsiteY6" fmla="*/ 638386 h 638386"/>
              <a:gd name="connsiteX7" fmla="*/ 0 w 3164850"/>
              <a:gd name="connsiteY7" fmla="*/ 634811 h 638386"/>
              <a:gd name="connsiteX8" fmla="*/ 235934 w 3164850"/>
              <a:gd name="connsiteY8" fmla="*/ 243386 h 638386"/>
              <a:gd name="connsiteX9" fmla="*/ 319386 w 3164850"/>
              <a:gd name="connsiteY9" fmla="*/ 75793 h 638386"/>
              <a:gd name="connsiteX10" fmla="*/ 475914 w 3164850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319386 w 2961211"/>
              <a:gd name="connsiteY9" fmla="*/ 75793 h 638386"/>
              <a:gd name="connsiteX10" fmla="*/ 475914 w 2961211"/>
              <a:gd name="connsiteY10" fmla="*/ 798 h 638386"/>
              <a:gd name="connsiteX0" fmla="*/ 475914 w 2961211"/>
              <a:gd name="connsiteY0" fmla="*/ 798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8" fmla="*/ 235934 w 2961211"/>
              <a:gd name="connsiteY8" fmla="*/ 243386 h 638386"/>
              <a:gd name="connsiteX9" fmla="*/ 475914 w 2961211"/>
              <a:gd name="connsiteY9" fmla="*/ 798 h 638386"/>
              <a:gd name="connsiteX0" fmla="*/ 286043 w 3011320"/>
              <a:gd name="connsiteY0" fmla="*/ 243386 h 638386"/>
              <a:gd name="connsiteX1" fmla="*/ 1766370 w 3011320"/>
              <a:gd name="connsiteY1" fmla="*/ 0 h 638386"/>
              <a:gd name="connsiteX2" fmla="*/ 2541470 w 3011320"/>
              <a:gd name="connsiteY2" fmla="*/ 3931 h 638386"/>
              <a:gd name="connsiteX3" fmla="*/ 2690797 w 3011320"/>
              <a:gd name="connsiteY3" fmla="*/ 80306 h 638386"/>
              <a:gd name="connsiteX4" fmla="*/ 2772752 w 3011320"/>
              <a:gd name="connsiteY4" fmla="*/ 313286 h 638386"/>
              <a:gd name="connsiteX5" fmla="*/ 3011320 w 3011320"/>
              <a:gd name="connsiteY5" fmla="*/ 633170 h 638386"/>
              <a:gd name="connsiteX6" fmla="*/ 1550916 w 3011320"/>
              <a:gd name="connsiteY6" fmla="*/ 638386 h 638386"/>
              <a:gd name="connsiteX7" fmla="*/ 50109 w 3011320"/>
              <a:gd name="connsiteY7" fmla="*/ 634811 h 638386"/>
              <a:gd name="connsiteX8" fmla="*/ 286043 w 3011320"/>
              <a:gd name="connsiteY8" fmla="*/ 243386 h 638386"/>
              <a:gd name="connsiteX0" fmla="*/ 0 w 2961211"/>
              <a:gd name="connsiteY0" fmla="*/ 634811 h 638386"/>
              <a:gd name="connsiteX1" fmla="*/ 1716261 w 2961211"/>
              <a:gd name="connsiteY1" fmla="*/ 0 h 638386"/>
              <a:gd name="connsiteX2" fmla="*/ 2491361 w 2961211"/>
              <a:gd name="connsiteY2" fmla="*/ 3931 h 638386"/>
              <a:gd name="connsiteX3" fmla="*/ 2640688 w 2961211"/>
              <a:gd name="connsiteY3" fmla="*/ 80306 h 638386"/>
              <a:gd name="connsiteX4" fmla="*/ 2722643 w 2961211"/>
              <a:gd name="connsiteY4" fmla="*/ 313286 h 638386"/>
              <a:gd name="connsiteX5" fmla="*/ 2961211 w 2961211"/>
              <a:gd name="connsiteY5" fmla="*/ 633170 h 638386"/>
              <a:gd name="connsiteX6" fmla="*/ 1500807 w 2961211"/>
              <a:gd name="connsiteY6" fmla="*/ 638386 h 638386"/>
              <a:gd name="connsiteX7" fmla="*/ 0 w 2961211"/>
              <a:gd name="connsiteY7" fmla="*/ 634811 h 638386"/>
              <a:gd name="connsiteX0" fmla="*/ 0 w 1460404"/>
              <a:gd name="connsiteY0" fmla="*/ 638386 h 638386"/>
              <a:gd name="connsiteX1" fmla="*/ 215454 w 1460404"/>
              <a:gd name="connsiteY1" fmla="*/ 0 h 638386"/>
              <a:gd name="connsiteX2" fmla="*/ 990554 w 1460404"/>
              <a:gd name="connsiteY2" fmla="*/ 3931 h 638386"/>
              <a:gd name="connsiteX3" fmla="*/ 1139881 w 1460404"/>
              <a:gd name="connsiteY3" fmla="*/ 80306 h 638386"/>
              <a:gd name="connsiteX4" fmla="*/ 1221836 w 1460404"/>
              <a:gd name="connsiteY4" fmla="*/ 313286 h 638386"/>
              <a:gd name="connsiteX5" fmla="*/ 1460404 w 1460404"/>
              <a:gd name="connsiteY5" fmla="*/ 633170 h 638386"/>
              <a:gd name="connsiteX6" fmla="*/ 0 w 1460404"/>
              <a:gd name="connsiteY6" fmla="*/ 638386 h 638386"/>
              <a:gd name="connsiteX0" fmla="*/ 0 w 1494468"/>
              <a:gd name="connsiteY0" fmla="*/ 642133 h 642132"/>
              <a:gd name="connsiteX1" fmla="*/ 249518 w 1494468"/>
              <a:gd name="connsiteY1" fmla="*/ 0 h 642132"/>
              <a:gd name="connsiteX2" fmla="*/ 1024618 w 1494468"/>
              <a:gd name="connsiteY2" fmla="*/ 3931 h 642132"/>
              <a:gd name="connsiteX3" fmla="*/ 1173945 w 1494468"/>
              <a:gd name="connsiteY3" fmla="*/ 80306 h 642132"/>
              <a:gd name="connsiteX4" fmla="*/ 1255900 w 1494468"/>
              <a:gd name="connsiteY4" fmla="*/ 313286 h 642132"/>
              <a:gd name="connsiteX5" fmla="*/ 1494468 w 1494468"/>
              <a:gd name="connsiteY5" fmla="*/ 633170 h 642132"/>
              <a:gd name="connsiteX6" fmla="*/ 0 w 1494468"/>
              <a:gd name="connsiteY6" fmla="*/ 642133 h 642132"/>
              <a:gd name="connsiteX0" fmla="*/ 0 w 1494468"/>
              <a:gd name="connsiteY0" fmla="*/ 644002 h 644001"/>
              <a:gd name="connsiteX1" fmla="*/ 217302 w 1494468"/>
              <a:gd name="connsiteY1" fmla="*/ 0 h 644001"/>
              <a:gd name="connsiteX2" fmla="*/ 1024618 w 1494468"/>
              <a:gd name="connsiteY2" fmla="*/ 5800 h 644001"/>
              <a:gd name="connsiteX3" fmla="*/ 1173945 w 1494468"/>
              <a:gd name="connsiteY3" fmla="*/ 82175 h 644001"/>
              <a:gd name="connsiteX4" fmla="*/ 1255900 w 1494468"/>
              <a:gd name="connsiteY4" fmla="*/ 315155 h 644001"/>
              <a:gd name="connsiteX5" fmla="*/ 1494468 w 1494468"/>
              <a:gd name="connsiteY5" fmla="*/ 635039 h 644001"/>
              <a:gd name="connsiteX6" fmla="*/ 0 w 1494468"/>
              <a:gd name="connsiteY6" fmla="*/ 644002 h 644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4468" h="644001">
                <a:moveTo>
                  <a:pt x="0" y="644002"/>
                </a:moveTo>
                <a:lnTo>
                  <a:pt x="217302" y="0"/>
                </a:lnTo>
                <a:lnTo>
                  <a:pt x="1024618" y="5800"/>
                </a:lnTo>
                <a:cubicBezTo>
                  <a:pt x="1086082" y="3757"/>
                  <a:pt x="1135398" y="30616"/>
                  <a:pt x="1173945" y="82175"/>
                </a:cubicBezTo>
                <a:cubicBezTo>
                  <a:pt x="1212492" y="133734"/>
                  <a:pt x="1232271" y="235125"/>
                  <a:pt x="1255900" y="315155"/>
                </a:cubicBezTo>
                <a:cubicBezTo>
                  <a:pt x="1279529" y="395185"/>
                  <a:pt x="1312738" y="636208"/>
                  <a:pt x="1494468" y="635039"/>
                </a:cubicBezTo>
                <a:lnTo>
                  <a:pt x="0" y="644002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85000">
                <a:schemeClr val="accent2">
                  <a:lumMod val="75000"/>
                </a:schemeClr>
              </a:gs>
            </a:gsLst>
            <a:lin ang="27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1" name="Freeform 50"/>
          <p:cNvSpPr>
            <a:spLocks noChangeAspect="1"/>
          </p:cNvSpPr>
          <p:nvPr/>
        </p:nvSpPr>
        <p:spPr bwMode="gray">
          <a:xfrm rot="20325161">
            <a:off x="1630046" y="-1389"/>
            <a:ext cx="1672972" cy="305611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8586 h 642599"/>
              <a:gd name="connsiteX1" fmla="*/ 1552218 w 2961211"/>
              <a:gd name="connsiteY1" fmla="*/ 2043 h 642599"/>
              <a:gd name="connsiteX2" fmla="*/ 2640688 w 2961211"/>
              <a:gd name="connsiteY2" fmla="*/ 88094 h 642599"/>
              <a:gd name="connsiteX3" fmla="*/ 2722643 w 2961211"/>
              <a:gd name="connsiteY3" fmla="*/ 321074 h 642599"/>
              <a:gd name="connsiteX4" fmla="*/ 2961211 w 2961211"/>
              <a:gd name="connsiteY4" fmla="*/ 640958 h 642599"/>
              <a:gd name="connsiteX5" fmla="*/ 0 w 2961211"/>
              <a:gd name="connsiteY5" fmla="*/ 642599 h 642599"/>
              <a:gd name="connsiteX6" fmla="*/ 235934 w 2961211"/>
              <a:gd name="connsiteY6" fmla="*/ 251174 h 642599"/>
              <a:gd name="connsiteX7" fmla="*/ 319386 w 2961211"/>
              <a:gd name="connsiteY7" fmla="*/ 83581 h 642599"/>
              <a:gd name="connsiteX8" fmla="*/ 475914 w 2961211"/>
              <a:gd name="connsiteY8" fmla="*/ 8586 h 642599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722643 w 2961211"/>
              <a:gd name="connsiteY2" fmla="*/ 319032 h 640557"/>
              <a:gd name="connsiteX3" fmla="*/ 2961211 w 2961211"/>
              <a:gd name="connsiteY3" fmla="*/ 638916 h 640557"/>
              <a:gd name="connsiteX4" fmla="*/ 0 w 2961211"/>
              <a:gd name="connsiteY4" fmla="*/ 640557 h 640557"/>
              <a:gd name="connsiteX5" fmla="*/ 235934 w 2961211"/>
              <a:gd name="connsiteY5" fmla="*/ 249132 h 640557"/>
              <a:gd name="connsiteX6" fmla="*/ 319386 w 2961211"/>
              <a:gd name="connsiteY6" fmla="*/ 81539 h 640557"/>
              <a:gd name="connsiteX7" fmla="*/ 475914 w 2961211"/>
              <a:gd name="connsiteY7" fmla="*/ 6544 h 640557"/>
              <a:gd name="connsiteX0" fmla="*/ 475914 w 3219913"/>
              <a:gd name="connsiteY0" fmla="*/ 6544 h 640557"/>
              <a:gd name="connsiteX1" fmla="*/ 1552218 w 3219913"/>
              <a:gd name="connsiteY1" fmla="*/ 1 h 640557"/>
              <a:gd name="connsiteX2" fmla="*/ 2961211 w 3219913"/>
              <a:gd name="connsiteY2" fmla="*/ 638916 h 640557"/>
              <a:gd name="connsiteX3" fmla="*/ 0 w 3219913"/>
              <a:gd name="connsiteY3" fmla="*/ 640557 h 640557"/>
              <a:gd name="connsiteX4" fmla="*/ 235934 w 3219913"/>
              <a:gd name="connsiteY4" fmla="*/ 249132 h 640557"/>
              <a:gd name="connsiteX5" fmla="*/ 319386 w 3219913"/>
              <a:gd name="connsiteY5" fmla="*/ 81539 h 640557"/>
              <a:gd name="connsiteX6" fmla="*/ 475914 w 3219913"/>
              <a:gd name="connsiteY6" fmla="*/ 6544 h 640557"/>
              <a:gd name="connsiteX0" fmla="*/ 475914 w 2961211"/>
              <a:gd name="connsiteY0" fmla="*/ 6544 h 640557"/>
              <a:gd name="connsiteX1" fmla="*/ 1552218 w 2961211"/>
              <a:gd name="connsiteY1" fmla="*/ 1 h 640557"/>
              <a:gd name="connsiteX2" fmla="*/ 2961211 w 2961211"/>
              <a:gd name="connsiteY2" fmla="*/ 638916 h 640557"/>
              <a:gd name="connsiteX3" fmla="*/ 0 w 2961211"/>
              <a:gd name="connsiteY3" fmla="*/ 640557 h 640557"/>
              <a:gd name="connsiteX4" fmla="*/ 235934 w 2961211"/>
              <a:gd name="connsiteY4" fmla="*/ 249132 h 640557"/>
              <a:gd name="connsiteX5" fmla="*/ 319386 w 2961211"/>
              <a:gd name="connsiteY5" fmla="*/ 81539 h 640557"/>
              <a:gd name="connsiteX6" fmla="*/ 475914 w 2961211"/>
              <a:gd name="connsiteY6" fmla="*/ 6544 h 640557"/>
              <a:gd name="connsiteX0" fmla="*/ 475914 w 2961211"/>
              <a:gd name="connsiteY0" fmla="*/ 12792 h 646805"/>
              <a:gd name="connsiteX1" fmla="*/ 1608994 w 2961211"/>
              <a:gd name="connsiteY1" fmla="*/ 0 h 646805"/>
              <a:gd name="connsiteX2" fmla="*/ 2961211 w 2961211"/>
              <a:gd name="connsiteY2" fmla="*/ 645164 h 646805"/>
              <a:gd name="connsiteX3" fmla="*/ 0 w 2961211"/>
              <a:gd name="connsiteY3" fmla="*/ 646805 h 646805"/>
              <a:gd name="connsiteX4" fmla="*/ 235934 w 2961211"/>
              <a:gd name="connsiteY4" fmla="*/ 255380 h 646805"/>
              <a:gd name="connsiteX5" fmla="*/ 319386 w 2961211"/>
              <a:gd name="connsiteY5" fmla="*/ 87787 h 646805"/>
              <a:gd name="connsiteX6" fmla="*/ 475914 w 2961211"/>
              <a:gd name="connsiteY6" fmla="*/ 12792 h 646805"/>
              <a:gd name="connsiteX0" fmla="*/ 475914 w 2995273"/>
              <a:gd name="connsiteY0" fmla="*/ 12792 h 646805"/>
              <a:gd name="connsiteX1" fmla="*/ 1608994 w 2995273"/>
              <a:gd name="connsiteY1" fmla="*/ 0 h 646805"/>
              <a:gd name="connsiteX2" fmla="*/ 2995274 w 2995273"/>
              <a:gd name="connsiteY2" fmla="*/ 641417 h 646805"/>
              <a:gd name="connsiteX3" fmla="*/ 0 w 2995273"/>
              <a:gd name="connsiteY3" fmla="*/ 646805 h 646805"/>
              <a:gd name="connsiteX4" fmla="*/ 235934 w 2995273"/>
              <a:gd name="connsiteY4" fmla="*/ 255380 h 646805"/>
              <a:gd name="connsiteX5" fmla="*/ 319386 w 2995273"/>
              <a:gd name="connsiteY5" fmla="*/ 87787 h 646805"/>
              <a:gd name="connsiteX6" fmla="*/ 475914 w 2995273"/>
              <a:gd name="connsiteY6" fmla="*/ 12792 h 646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5273" h="646805">
                <a:moveTo>
                  <a:pt x="475914" y="12792"/>
                </a:moveTo>
                <a:lnTo>
                  <a:pt x="1608994" y="0"/>
                </a:lnTo>
                <a:lnTo>
                  <a:pt x="2995274" y="641417"/>
                </a:lnTo>
                <a:lnTo>
                  <a:pt x="0" y="646805"/>
                </a:lnTo>
                <a:cubicBezTo>
                  <a:pt x="170609" y="638589"/>
                  <a:pt x="201085" y="354577"/>
                  <a:pt x="235934" y="255380"/>
                </a:cubicBezTo>
                <a:cubicBezTo>
                  <a:pt x="270783" y="156183"/>
                  <a:pt x="279389" y="128218"/>
                  <a:pt x="319386" y="87787"/>
                </a:cubicBezTo>
                <a:cubicBezTo>
                  <a:pt x="359383" y="47356"/>
                  <a:pt x="396464" y="13593"/>
                  <a:pt x="475914" y="1279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60000"/>
                  <a:lumOff val="40000"/>
                </a:schemeClr>
              </a:gs>
              <a:gs pos="33000">
                <a:schemeClr val="accent3"/>
              </a:gs>
              <a:gs pos="82000">
                <a:schemeClr val="accent3">
                  <a:lumMod val="75000"/>
                </a:schemeClr>
              </a:gs>
            </a:gsLst>
            <a:lin ang="8100000" scaled="1"/>
            <a:tileRect/>
          </a:gradFill>
          <a:ln w="6350" cmpd="sng">
            <a:noFill/>
            <a:miter lim="800000"/>
          </a:ln>
          <a:effectLst>
            <a:outerShdw blurRad="152400" dist="50800" dir="16200000" rotWithShape="0">
              <a:prstClr val="black">
                <a:alpha val="32000"/>
              </a:prstClr>
            </a:outerShdw>
          </a:effectLst>
          <a:scene3d>
            <a:camera prst="orthographicFront"/>
            <a:lightRig rig="soft" dir="t">
              <a:rot lat="0" lon="0" rev="19800000"/>
            </a:lightRig>
          </a:scene3d>
          <a:sp3d prstMaterial="softEdge">
            <a:bevelT w="19050" h="19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Freeform 91"/>
          <p:cNvSpPr>
            <a:spLocks noChangeAspect="1"/>
          </p:cNvSpPr>
          <p:nvPr/>
        </p:nvSpPr>
        <p:spPr bwMode="gray">
          <a:xfrm rot="20338759">
            <a:off x="-213189" y="234927"/>
            <a:ext cx="3693153" cy="498476"/>
          </a:xfrm>
          <a:custGeom>
            <a:avLst/>
            <a:gdLst>
              <a:gd name="connsiteX0" fmla="*/ 105767 w 2620491"/>
              <a:gd name="connsiteY0" fmla="*/ 0 h 634588"/>
              <a:gd name="connsiteX1" fmla="*/ 2514724 w 2620491"/>
              <a:gd name="connsiteY1" fmla="*/ 0 h 634588"/>
              <a:gd name="connsiteX2" fmla="*/ 2589513 w 2620491"/>
              <a:gd name="connsiteY2" fmla="*/ 30979 h 634588"/>
              <a:gd name="connsiteX3" fmla="*/ 2620491 w 2620491"/>
              <a:gd name="connsiteY3" fmla="*/ 105768 h 634588"/>
              <a:gd name="connsiteX4" fmla="*/ 2620491 w 2620491"/>
              <a:gd name="connsiteY4" fmla="*/ 634588 h 634588"/>
              <a:gd name="connsiteX5" fmla="*/ 2620491 w 2620491"/>
              <a:gd name="connsiteY5" fmla="*/ 634588 h 634588"/>
              <a:gd name="connsiteX6" fmla="*/ 2620491 w 2620491"/>
              <a:gd name="connsiteY6" fmla="*/ 634588 h 634588"/>
              <a:gd name="connsiteX7" fmla="*/ 0 w 2620491"/>
              <a:gd name="connsiteY7" fmla="*/ 634588 h 634588"/>
              <a:gd name="connsiteX8" fmla="*/ 0 w 2620491"/>
              <a:gd name="connsiteY8" fmla="*/ 634588 h 634588"/>
              <a:gd name="connsiteX9" fmla="*/ 0 w 2620491"/>
              <a:gd name="connsiteY9" fmla="*/ 634588 h 634588"/>
              <a:gd name="connsiteX10" fmla="*/ 0 w 2620491"/>
              <a:gd name="connsiteY10" fmla="*/ 105767 h 634588"/>
              <a:gd name="connsiteX11" fmla="*/ 30979 w 2620491"/>
              <a:gd name="connsiteY11" fmla="*/ 30978 h 634588"/>
              <a:gd name="connsiteX12" fmla="*/ 105768 w 2620491"/>
              <a:gd name="connsiteY12" fmla="*/ 0 h 634588"/>
              <a:gd name="connsiteX13" fmla="*/ 105767 w 2620491"/>
              <a:gd name="connsiteY13" fmla="*/ 0 h 634588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0 w 2620491"/>
              <a:gd name="connsiteY10" fmla="*/ 106542 h 635363"/>
              <a:gd name="connsiteX11" fmla="*/ 30979 w 2620491"/>
              <a:gd name="connsiteY11" fmla="*/ 31753 h 635363"/>
              <a:gd name="connsiteX12" fmla="*/ 105768 w 2620491"/>
              <a:gd name="connsiteY12" fmla="*/ 775 h 635363"/>
              <a:gd name="connsiteX13" fmla="*/ 401739 w 2620491"/>
              <a:gd name="connsiteY13" fmla="*/ 0 h 635363"/>
              <a:gd name="connsiteX0" fmla="*/ 437716 w 2656468"/>
              <a:gd name="connsiteY0" fmla="*/ 0 h 635363"/>
              <a:gd name="connsiteX1" fmla="*/ 2550701 w 2656468"/>
              <a:gd name="connsiteY1" fmla="*/ 775 h 635363"/>
              <a:gd name="connsiteX2" fmla="*/ 2625490 w 2656468"/>
              <a:gd name="connsiteY2" fmla="*/ 31754 h 635363"/>
              <a:gd name="connsiteX3" fmla="*/ 2656468 w 2656468"/>
              <a:gd name="connsiteY3" fmla="*/ 106543 h 635363"/>
              <a:gd name="connsiteX4" fmla="*/ 2656468 w 2656468"/>
              <a:gd name="connsiteY4" fmla="*/ 635363 h 635363"/>
              <a:gd name="connsiteX5" fmla="*/ 2656468 w 2656468"/>
              <a:gd name="connsiteY5" fmla="*/ 635363 h 635363"/>
              <a:gd name="connsiteX6" fmla="*/ 2656468 w 2656468"/>
              <a:gd name="connsiteY6" fmla="*/ 635363 h 635363"/>
              <a:gd name="connsiteX7" fmla="*/ 35977 w 2656468"/>
              <a:gd name="connsiteY7" fmla="*/ 635363 h 635363"/>
              <a:gd name="connsiteX8" fmla="*/ 35977 w 2656468"/>
              <a:gd name="connsiteY8" fmla="*/ 635363 h 635363"/>
              <a:gd name="connsiteX9" fmla="*/ 35977 w 2656468"/>
              <a:gd name="connsiteY9" fmla="*/ 635363 h 635363"/>
              <a:gd name="connsiteX10" fmla="*/ 35977 w 2656468"/>
              <a:gd name="connsiteY10" fmla="*/ 106542 h 635363"/>
              <a:gd name="connsiteX11" fmla="*/ 66956 w 2656468"/>
              <a:gd name="connsiteY11" fmla="*/ 31753 h 635363"/>
              <a:gd name="connsiteX12" fmla="*/ 437716 w 2656468"/>
              <a:gd name="connsiteY12" fmla="*/ 0 h 635363"/>
              <a:gd name="connsiteX0" fmla="*/ 413957 w 2632709"/>
              <a:gd name="connsiteY0" fmla="*/ 6650 h 642013"/>
              <a:gd name="connsiteX1" fmla="*/ 2526942 w 2632709"/>
              <a:gd name="connsiteY1" fmla="*/ 7425 h 642013"/>
              <a:gd name="connsiteX2" fmla="*/ 2601731 w 2632709"/>
              <a:gd name="connsiteY2" fmla="*/ 38404 h 642013"/>
              <a:gd name="connsiteX3" fmla="*/ 2632709 w 2632709"/>
              <a:gd name="connsiteY3" fmla="*/ 113193 h 642013"/>
              <a:gd name="connsiteX4" fmla="*/ 2632709 w 2632709"/>
              <a:gd name="connsiteY4" fmla="*/ 642013 h 642013"/>
              <a:gd name="connsiteX5" fmla="*/ 2632709 w 2632709"/>
              <a:gd name="connsiteY5" fmla="*/ 642013 h 642013"/>
              <a:gd name="connsiteX6" fmla="*/ 2632709 w 2632709"/>
              <a:gd name="connsiteY6" fmla="*/ 642013 h 642013"/>
              <a:gd name="connsiteX7" fmla="*/ 12218 w 2632709"/>
              <a:gd name="connsiteY7" fmla="*/ 642013 h 642013"/>
              <a:gd name="connsiteX8" fmla="*/ 12218 w 2632709"/>
              <a:gd name="connsiteY8" fmla="*/ 642013 h 642013"/>
              <a:gd name="connsiteX9" fmla="*/ 12218 w 2632709"/>
              <a:gd name="connsiteY9" fmla="*/ 642013 h 642013"/>
              <a:gd name="connsiteX10" fmla="*/ 12218 w 2632709"/>
              <a:gd name="connsiteY10" fmla="*/ 113192 h 642013"/>
              <a:gd name="connsiteX11" fmla="*/ 373863 w 2632709"/>
              <a:gd name="connsiteY11" fmla="*/ 17757 h 642013"/>
              <a:gd name="connsiteX12" fmla="*/ 413957 w 2632709"/>
              <a:gd name="connsiteY12" fmla="*/ 6650 h 642013"/>
              <a:gd name="connsiteX0" fmla="*/ 401739 w 2620491"/>
              <a:gd name="connsiteY0" fmla="*/ 6650 h 642013"/>
              <a:gd name="connsiteX1" fmla="*/ 2514724 w 2620491"/>
              <a:gd name="connsiteY1" fmla="*/ 7425 h 642013"/>
              <a:gd name="connsiteX2" fmla="*/ 2589513 w 2620491"/>
              <a:gd name="connsiteY2" fmla="*/ 38404 h 642013"/>
              <a:gd name="connsiteX3" fmla="*/ 2620491 w 2620491"/>
              <a:gd name="connsiteY3" fmla="*/ 113193 h 642013"/>
              <a:gd name="connsiteX4" fmla="*/ 2620491 w 2620491"/>
              <a:gd name="connsiteY4" fmla="*/ 642013 h 642013"/>
              <a:gd name="connsiteX5" fmla="*/ 2620491 w 2620491"/>
              <a:gd name="connsiteY5" fmla="*/ 642013 h 642013"/>
              <a:gd name="connsiteX6" fmla="*/ 2620491 w 2620491"/>
              <a:gd name="connsiteY6" fmla="*/ 642013 h 642013"/>
              <a:gd name="connsiteX7" fmla="*/ 0 w 2620491"/>
              <a:gd name="connsiteY7" fmla="*/ 642013 h 642013"/>
              <a:gd name="connsiteX8" fmla="*/ 0 w 2620491"/>
              <a:gd name="connsiteY8" fmla="*/ 642013 h 642013"/>
              <a:gd name="connsiteX9" fmla="*/ 0 w 2620491"/>
              <a:gd name="connsiteY9" fmla="*/ 642013 h 642013"/>
              <a:gd name="connsiteX10" fmla="*/ 0 w 2620491"/>
              <a:gd name="connsiteY10" fmla="*/ 113192 h 642013"/>
              <a:gd name="connsiteX11" fmla="*/ 361645 w 2620491"/>
              <a:gd name="connsiteY11" fmla="*/ 17757 h 642013"/>
              <a:gd name="connsiteX12" fmla="*/ 401739 w 2620491"/>
              <a:gd name="connsiteY12" fmla="*/ 6650 h 642013"/>
              <a:gd name="connsiteX0" fmla="*/ 401739 w 2620491"/>
              <a:gd name="connsiteY0" fmla="*/ 27596 h 662959"/>
              <a:gd name="connsiteX1" fmla="*/ 2514724 w 2620491"/>
              <a:gd name="connsiteY1" fmla="*/ 28371 h 662959"/>
              <a:gd name="connsiteX2" fmla="*/ 2589513 w 2620491"/>
              <a:gd name="connsiteY2" fmla="*/ 59350 h 662959"/>
              <a:gd name="connsiteX3" fmla="*/ 2620491 w 2620491"/>
              <a:gd name="connsiteY3" fmla="*/ 134139 h 662959"/>
              <a:gd name="connsiteX4" fmla="*/ 2620491 w 2620491"/>
              <a:gd name="connsiteY4" fmla="*/ 662959 h 662959"/>
              <a:gd name="connsiteX5" fmla="*/ 2620491 w 2620491"/>
              <a:gd name="connsiteY5" fmla="*/ 662959 h 662959"/>
              <a:gd name="connsiteX6" fmla="*/ 2620491 w 2620491"/>
              <a:gd name="connsiteY6" fmla="*/ 662959 h 662959"/>
              <a:gd name="connsiteX7" fmla="*/ 0 w 2620491"/>
              <a:gd name="connsiteY7" fmla="*/ 662959 h 662959"/>
              <a:gd name="connsiteX8" fmla="*/ 0 w 2620491"/>
              <a:gd name="connsiteY8" fmla="*/ 662959 h 662959"/>
              <a:gd name="connsiteX9" fmla="*/ 0 w 2620491"/>
              <a:gd name="connsiteY9" fmla="*/ 662959 h 662959"/>
              <a:gd name="connsiteX10" fmla="*/ 184421 w 2620491"/>
              <a:gd name="connsiteY10" fmla="*/ 259818 h 662959"/>
              <a:gd name="connsiteX11" fmla="*/ 361645 w 2620491"/>
              <a:gd name="connsiteY11" fmla="*/ 38703 h 662959"/>
              <a:gd name="connsiteX12" fmla="*/ 401739 w 2620491"/>
              <a:gd name="connsiteY12" fmla="*/ 27596 h 662959"/>
              <a:gd name="connsiteX0" fmla="*/ 401739 w 2620491"/>
              <a:gd name="connsiteY0" fmla="*/ 0 h 635363"/>
              <a:gd name="connsiteX1" fmla="*/ 2514724 w 2620491"/>
              <a:gd name="connsiteY1" fmla="*/ 775 h 635363"/>
              <a:gd name="connsiteX2" fmla="*/ 2589513 w 2620491"/>
              <a:gd name="connsiteY2" fmla="*/ 31754 h 635363"/>
              <a:gd name="connsiteX3" fmla="*/ 2620491 w 2620491"/>
              <a:gd name="connsiteY3" fmla="*/ 106543 h 635363"/>
              <a:gd name="connsiteX4" fmla="*/ 2620491 w 2620491"/>
              <a:gd name="connsiteY4" fmla="*/ 635363 h 635363"/>
              <a:gd name="connsiteX5" fmla="*/ 2620491 w 2620491"/>
              <a:gd name="connsiteY5" fmla="*/ 635363 h 635363"/>
              <a:gd name="connsiteX6" fmla="*/ 2620491 w 2620491"/>
              <a:gd name="connsiteY6" fmla="*/ 635363 h 635363"/>
              <a:gd name="connsiteX7" fmla="*/ 0 w 2620491"/>
              <a:gd name="connsiteY7" fmla="*/ 635363 h 635363"/>
              <a:gd name="connsiteX8" fmla="*/ 0 w 2620491"/>
              <a:gd name="connsiteY8" fmla="*/ 635363 h 635363"/>
              <a:gd name="connsiteX9" fmla="*/ 0 w 2620491"/>
              <a:gd name="connsiteY9" fmla="*/ 635363 h 635363"/>
              <a:gd name="connsiteX10" fmla="*/ 184421 w 2620491"/>
              <a:gd name="connsiteY10" fmla="*/ 232222 h 635363"/>
              <a:gd name="connsiteX11" fmla="*/ 271362 w 2620491"/>
              <a:gd name="connsiteY11" fmla="*/ 50713 h 635363"/>
              <a:gd name="connsiteX12" fmla="*/ 401739 w 2620491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59321 w 2679812"/>
              <a:gd name="connsiteY8" fmla="*/ 635363 h 635363"/>
              <a:gd name="connsiteX9" fmla="*/ 0 w 2679812"/>
              <a:gd name="connsiteY9" fmla="*/ 614348 h 635363"/>
              <a:gd name="connsiteX10" fmla="*/ 243742 w 2679812"/>
              <a:gd name="connsiteY10" fmla="*/ 232222 h 635363"/>
              <a:gd name="connsiteX11" fmla="*/ 330683 w 2679812"/>
              <a:gd name="connsiteY11" fmla="*/ 50713 h 635363"/>
              <a:gd name="connsiteX12" fmla="*/ 461060 w 2679812"/>
              <a:gd name="connsiteY12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59321 w 2679812"/>
              <a:gd name="connsiteY7" fmla="*/ 635363 h 635363"/>
              <a:gd name="connsiteX8" fmla="*/ 0 w 2679812"/>
              <a:gd name="connsiteY8" fmla="*/ 614348 h 635363"/>
              <a:gd name="connsiteX9" fmla="*/ 243742 w 2679812"/>
              <a:gd name="connsiteY9" fmla="*/ 232222 h 635363"/>
              <a:gd name="connsiteX10" fmla="*/ 330683 w 2679812"/>
              <a:gd name="connsiteY10" fmla="*/ 50713 h 635363"/>
              <a:gd name="connsiteX11" fmla="*/ 461060 w 2679812"/>
              <a:gd name="connsiteY11" fmla="*/ 0 h 635363"/>
              <a:gd name="connsiteX0" fmla="*/ 461060 w 2679812"/>
              <a:gd name="connsiteY0" fmla="*/ 0 h 635363"/>
              <a:gd name="connsiteX1" fmla="*/ 2574045 w 2679812"/>
              <a:gd name="connsiteY1" fmla="*/ 775 h 635363"/>
              <a:gd name="connsiteX2" fmla="*/ 2648834 w 2679812"/>
              <a:gd name="connsiteY2" fmla="*/ 31754 h 635363"/>
              <a:gd name="connsiteX3" fmla="*/ 2679812 w 2679812"/>
              <a:gd name="connsiteY3" fmla="*/ 106543 h 635363"/>
              <a:gd name="connsiteX4" fmla="*/ 2679812 w 2679812"/>
              <a:gd name="connsiteY4" fmla="*/ 635363 h 635363"/>
              <a:gd name="connsiteX5" fmla="*/ 2679812 w 2679812"/>
              <a:gd name="connsiteY5" fmla="*/ 635363 h 635363"/>
              <a:gd name="connsiteX6" fmla="*/ 2679812 w 2679812"/>
              <a:gd name="connsiteY6" fmla="*/ 635363 h 635363"/>
              <a:gd name="connsiteX7" fmla="*/ 0 w 2679812"/>
              <a:gd name="connsiteY7" fmla="*/ 614348 h 635363"/>
              <a:gd name="connsiteX8" fmla="*/ 243742 w 2679812"/>
              <a:gd name="connsiteY8" fmla="*/ 232222 h 635363"/>
              <a:gd name="connsiteX9" fmla="*/ 330683 w 2679812"/>
              <a:gd name="connsiteY9" fmla="*/ 50713 h 635363"/>
              <a:gd name="connsiteX10" fmla="*/ 461060 w 2679812"/>
              <a:gd name="connsiteY10" fmla="*/ 0 h 635363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43742 w 2679812"/>
              <a:gd name="connsiteY8" fmla="*/ 235835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3613 h 638976"/>
              <a:gd name="connsiteX1" fmla="*/ 2574045 w 2679812"/>
              <a:gd name="connsiteY1" fmla="*/ 4388 h 638976"/>
              <a:gd name="connsiteX2" fmla="*/ 2648834 w 2679812"/>
              <a:gd name="connsiteY2" fmla="*/ 35367 h 638976"/>
              <a:gd name="connsiteX3" fmla="*/ 2679812 w 2679812"/>
              <a:gd name="connsiteY3" fmla="*/ 110156 h 638976"/>
              <a:gd name="connsiteX4" fmla="*/ 2679812 w 2679812"/>
              <a:gd name="connsiteY4" fmla="*/ 638976 h 638976"/>
              <a:gd name="connsiteX5" fmla="*/ 2679812 w 2679812"/>
              <a:gd name="connsiteY5" fmla="*/ 638976 h 638976"/>
              <a:gd name="connsiteX6" fmla="*/ 2679812 w 2679812"/>
              <a:gd name="connsiteY6" fmla="*/ 638976 h 638976"/>
              <a:gd name="connsiteX7" fmla="*/ 0 w 2679812"/>
              <a:gd name="connsiteY7" fmla="*/ 617961 h 638976"/>
              <a:gd name="connsiteX8" fmla="*/ 235969 w 2679812"/>
              <a:gd name="connsiteY8" fmla="*/ 235700 h 638976"/>
              <a:gd name="connsiteX9" fmla="*/ 330683 w 2679812"/>
              <a:gd name="connsiteY9" fmla="*/ 54326 h 638976"/>
              <a:gd name="connsiteX10" fmla="*/ 461060 w 2679812"/>
              <a:gd name="connsiteY10" fmla="*/ 3613 h 638976"/>
              <a:gd name="connsiteX0" fmla="*/ 461060 w 2679812"/>
              <a:gd name="connsiteY0" fmla="*/ 14061 h 649424"/>
              <a:gd name="connsiteX1" fmla="*/ 2574045 w 2679812"/>
              <a:gd name="connsiteY1" fmla="*/ 14836 h 649424"/>
              <a:gd name="connsiteX2" fmla="*/ 2648834 w 2679812"/>
              <a:gd name="connsiteY2" fmla="*/ 45815 h 649424"/>
              <a:gd name="connsiteX3" fmla="*/ 2679812 w 2679812"/>
              <a:gd name="connsiteY3" fmla="*/ 120604 h 649424"/>
              <a:gd name="connsiteX4" fmla="*/ 2679812 w 2679812"/>
              <a:gd name="connsiteY4" fmla="*/ 649424 h 649424"/>
              <a:gd name="connsiteX5" fmla="*/ 2679812 w 2679812"/>
              <a:gd name="connsiteY5" fmla="*/ 649424 h 649424"/>
              <a:gd name="connsiteX6" fmla="*/ 2679812 w 2679812"/>
              <a:gd name="connsiteY6" fmla="*/ 649424 h 649424"/>
              <a:gd name="connsiteX7" fmla="*/ 0 w 2679812"/>
              <a:gd name="connsiteY7" fmla="*/ 628409 h 649424"/>
              <a:gd name="connsiteX8" fmla="*/ 235969 w 2679812"/>
              <a:gd name="connsiteY8" fmla="*/ 246148 h 649424"/>
              <a:gd name="connsiteX9" fmla="*/ 308747 w 2679812"/>
              <a:gd name="connsiteY9" fmla="*/ 99204 h 649424"/>
              <a:gd name="connsiteX10" fmla="*/ 461060 w 2679812"/>
              <a:gd name="connsiteY10" fmla="*/ 14061 h 649424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2025 h 637388"/>
              <a:gd name="connsiteX1" fmla="*/ 2574045 w 2679812"/>
              <a:gd name="connsiteY1" fmla="*/ 2800 h 637388"/>
              <a:gd name="connsiteX2" fmla="*/ 2648834 w 2679812"/>
              <a:gd name="connsiteY2" fmla="*/ 33779 h 637388"/>
              <a:gd name="connsiteX3" fmla="*/ 2679812 w 2679812"/>
              <a:gd name="connsiteY3" fmla="*/ 108568 h 637388"/>
              <a:gd name="connsiteX4" fmla="*/ 2679812 w 2679812"/>
              <a:gd name="connsiteY4" fmla="*/ 637388 h 637388"/>
              <a:gd name="connsiteX5" fmla="*/ 2679812 w 2679812"/>
              <a:gd name="connsiteY5" fmla="*/ 637388 h 637388"/>
              <a:gd name="connsiteX6" fmla="*/ 2679812 w 2679812"/>
              <a:gd name="connsiteY6" fmla="*/ 637388 h 637388"/>
              <a:gd name="connsiteX7" fmla="*/ 0 w 2679812"/>
              <a:gd name="connsiteY7" fmla="*/ 616373 h 637388"/>
              <a:gd name="connsiteX8" fmla="*/ 235969 w 2679812"/>
              <a:gd name="connsiteY8" fmla="*/ 234112 h 637388"/>
              <a:gd name="connsiteX9" fmla="*/ 308747 w 2679812"/>
              <a:gd name="connsiteY9" fmla="*/ 87168 h 637388"/>
              <a:gd name="connsiteX10" fmla="*/ 461060 w 2679812"/>
              <a:gd name="connsiteY10" fmla="*/ 2025 h 637388"/>
              <a:gd name="connsiteX0" fmla="*/ 461060 w 2679812"/>
              <a:gd name="connsiteY0" fmla="*/ 2023 h 637386"/>
              <a:gd name="connsiteX1" fmla="*/ 2574045 w 2679812"/>
              <a:gd name="connsiteY1" fmla="*/ 2798 h 637386"/>
              <a:gd name="connsiteX2" fmla="*/ 2648834 w 2679812"/>
              <a:gd name="connsiteY2" fmla="*/ 33777 h 637386"/>
              <a:gd name="connsiteX3" fmla="*/ 2679812 w 2679812"/>
              <a:gd name="connsiteY3" fmla="*/ 108566 h 637386"/>
              <a:gd name="connsiteX4" fmla="*/ 2679812 w 2679812"/>
              <a:gd name="connsiteY4" fmla="*/ 637386 h 637386"/>
              <a:gd name="connsiteX5" fmla="*/ 2679812 w 2679812"/>
              <a:gd name="connsiteY5" fmla="*/ 637386 h 637386"/>
              <a:gd name="connsiteX6" fmla="*/ 2679812 w 2679812"/>
              <a:gd name="connsiteY6" fmla="*/ 637386 h 637386"/>
              <a:gd name="connsiteX7" fmla="*/ 0 w 2679812"/>
              <a:gd name="connsiteY7" fmla="*/ 616371 h 637386"/>
              <a:gd name="connsiteX8" fmla="*/ 235969 w 2679812"/>
              <a:gd name="connsiteY8" fmla="*/ 234110 h 637386"/>
              <a:gd name="connsiteX9" fmla="*/ 308747 w 2679812"/>
              <a:gd name="connsiteY9" fmla="*/ 87166 h 637386"/>
              <a:gd name="connsiteX10" fmla="*/ 461060 w 2679812"/>
              <a:gd name="connsiteY10" fmla="*/ 2023 h 637386"/>
              <a:gd name="connsiteX0" fmla="*/ 461060 w 2679812"/>
              <a:gd name="connsiteY0" fmla="*/ -1 h 635362"/>
              <a:gd name="connsiteX1" fmla="*/ 2574045 w 2679812"/>
              <a:gd name="connsiteY1" fmla="*/ 774 h 635362"/>
              <a:gd name="connsiteX2" fmla="*/ 2648834 w 2679812"/>
              <a:gd name="connsiteY2" fmla="*/ 31753 h 635362"/>
              <a:gd name="connsiteX3" fmla="*/ 2679812 w 2679812"/>
              <a:gd name="connsiteY3" fmla="*/ 106542 h 635362"/>
              <a:gd name="connsiteX4" fmla="*/ 2679812 w 2679812"/>
              <a:gd name="connsiteY4" fmla="*/ 635362 h 635362"/>
              <a:gd name="connsiteX5" fmla="*/ 2679812 w 2679812"/>
              <a:gd name="connsiteY5" fmla="*/ 635362 h 635362"/>
              <a:gd name="connsiteX6" fmla="*/ 2679812 w 2679812"/>
              <a:gd name="connsiteY6" fmla="*/ 635362 h 635362"/>
              <a:gd name="connsiteX7" fmla="*/ 0 w 2679812"/>
              <a:gd name="connsiteY7" fmla="*/ 614347 h 635362"/>
              <a:gd name="connsiteX8" fmla="*/ 235969 w 2679812"/>
              <a:gd name="connsiteY8" fmla="*/ 232086 h 635362"/>
              <a:gd name="connsiteX9" fmla="*/ 308747 w 2679812"/>
              <a:gd name="connsiteY9" fmla="*/ 85142 h 635362"/>
              <a:gd name="connsiteX10" fmla="*/ 461060 w 2679812"/>
              <a:gd name="connsiteY10" fmla="*/ -1 h 635362"/>
              <a:gd name="connsiteX0" fmla="*/ 461060 w 2679812"/>
              <a:gd name="connsiteY0" fmla="*/ 1 h 635364"/>
              <a:gd name="connsiteX1" fmla="*/ 2574045 w 2679812"/>
              <a:gd name="connsiteY1" fmla="*/ 776 h 635364"/>
              <a:gd name="connsiteX2" fmla="*/ 2648834 w 2679812"/>
              <a:gd name="connsiteY2" fmla="*/ 31755 h 635364"/>
              <a:gd name="connsiteX3" fmla="*/ 2679812 w 2679812"/>
              <a:gd name="connsiteY3" fmla="*/ 106544 h 635364"/>
              <a:gd name="connsiteX4" fmla="*/ 2679812 w 2679812"/>
              <a:gd name="connsiteY4" fmla="*/ 635364 h 635364"/>
              <a:gd name="connsiteX5" fmla="*/ 2679812 w 2679812"/>
              <a:gd name="connsiteY5" fmla="*/ 635364 h 635364"/>
              <a:gd name="connsiteX6" fmla="*/ 0 w 2679812"/>
              <a:gd name="connsiteY6" fmla="*/ 614349 h 635364"/>
              <a:gd name="connsiteX7" fmla="*/ 235969 w 2679812"/>
              <a:gd name="connsiteY7" fmla="*/ 232088 h 635364"/>
              <a:gd name="connsiteX8" fmla="*/ 308747 w 2679812"/>
              <a:gd name="connsiteY8" fmla="*/ 85144 h 635364"/>
              <a:gd name="connsiteX9" fmla="*/ 461060 w 2679812"/>
              <a:gd name="connsiteY9" fmla="*/ 1 h 635364"/>
              <a:gd name="connsiteX0" fmla="*/ 461060 w 2913910"/>
              <a:gd name="connsiteY0" fmla="*/ -1 h 635364"/>
              <a:gd name="connsiteX1" fmla="*/ 2574045 w 2913910"/>
              <a:gd name="connsiteY1" fmla="*/ 774 h 635364"/>
              <a:gd name="connsiteX2" fmla="*/ 2648834 w 2913910"/>
              <a:gd name="connsiteY2" fmla="*/ 31753 h 635364"/>
              <a:gd name="connsiteX3" fmla="*/ 2679812 w 2913910"/>
              <a:gd name="connsiteY3" fmla="*/ 106542 h 635364"/>
              <a:gd name="connsiteX4" fmla="*/ 2679812 w 2913910"/>
              <a:gd name="connsiteY4" fmla="*/ 635362 h 635364"/>
              <a:gd name="connsiteX5" fmla="*/ 2913910 w 2913910"/>
              <a:gd name="connsiteY5" fmla="*/ 635364 h 635364"/>
              <a:gd name="connsiteX6" fmla="*/ 0 w 2913910"/>
              <a:gd name="connsiteY6" fmla="*/ 614347 h 635364"/>
              <a:gd name="connsiteX7" fmla="*/ 235969 w 2913910"/>
              <a:gd name="connsiteY7" fmla="*/ 232086 h 635364"/>
              <a:gd name="connsiteX8" fmla="*/ 308747 w 2913910"/>
              <a:gd name="connsiteY8" fmla="*/ 85142 h 635364"/>
              <a:gd name="connsiteX9" fmla="*/ 461060 w 2913910"/>
              <a:gd name="connsiteY9" fmla="*/ -1 h 635364"/>
              <a:gd name="connsiteX0" fmla="*/ 461060 w 2913910"/>
              <a:gd name="connsiteY0" fmla="*/ 1 h 635366"/>
              <a:gd name="connsiteX1" fmla="*/ 2574045 w 2913910"/>
              <a:gd name="connsiteY1" fmla="*/ 776 h 635366"/>
              <a:gd name="connsiteX2" fmla="*/ 2648834 w 2913910"/>
              <a:gd name="connsiteY2" fmla="*/ 31755 h 635366"/>
              <a:gd name="connsiteX3" fmla="*/ 2679812 w 2913910"/>
              <a:gd name="connsiteY3" fmla="*/ 106544 h 635366"/>
              <a:gd name="connsiteX4" fmla="*/ 2913910 w 2913910"/>
              <a:gd name="connsiteY4" fmla="*/ 635366 h 635366"/>
              <a:gd name="connsiteX5" fmla="*/ 0 w 2913910"/>
              <a:gd name="connsiteY5" fmla="*/ 614349 h 635366"/>
              <a:gd name="connsiteX6" fmla="*/ 235969 w 2913910"/>
              <a:gd name="connsiteY6" fmla="*/ 232088 h 635366"/>
              <a:gd name="connsiteX7" fmla="*/ 308747 w 2913910"/>
              <a:gd name="connsiteY7" fmla="*/ 85144 h 635366"/>
              <a:gd name="connsiteX8" fmla="*/ 461060 w 2913910"/>
              <a:gd name="connsiteY8" fmla="*/ 1 h 635366"/>
              <a:gd name="connsiteX0" fmla="*/ 461060 w 2913910"/>
              <a:gd name="connsiteY0" fmla="*/ 2565 h 637930"/>
              <a:gd name="connsiteX1" fmla="*/ 2574045 w 2913910"/>
              <a:gd name="connsiteY1" fmla="*/ 3340 h 637930"/>
              <a:gd name="connsiteX2" fmla="*/ 2648834 w 2913910"/>
              <a:gd name="connsiteY2" fmla="*/ 34319 h 637930"/>
              <a:gd name="connsiteX3" fmla="*/ 2683857 w 2913910"/>
              <a:gd name="connsiteY3" fmla="*/ 209257 h 637930"/>
              <a:gd name="connsiteX4" fmla="*/ 2913910 w 2913910"/>
              <a:gd name="connsiteY4" fmla="*/ 637930 h 637930"/>
              <a:gd name="connsiteX5" fmla="*/ 0 w 2913910"/>
              <a:gd name="connsiteY5" fmla="*/ 616913 h 637930"/>
              <a:gd name="connsiteX6" fmla="*/ 235969 w 2913910"/>
              <a:gd name="connsiteY6" fmla="*/ 234652 h 637930"/>
              <a:gd name="connsiteX7" fmla="*/ 308747 w 2913910"/>
              <a:gd name="connsiteY7" fmla="*/ 87708 h 637930"/>
              <a:gd name="connsiteX8" fmla="*/ 461060 w 2913910"/>
              <a:gd name="connsiteY8" fmla="*/ 2565 h 63793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48834 w 2913910"/>
              <a:gd name="connsiteY2" fmla="*/ 35989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01389 w 2913910"/>
              <a:gd name="connsiteY2" fmla="*/ 37647 h 639600"/>
              <a:gd name="connsiteX3" fmla="*/ 2683857 w 2913910"/>
              <a:gd name="connsiteY3" fmla="*/ 210927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18283 h 653648"/>
              <a:gd name="connsiteX1" fmla="*/ 2492787 w 2913910"/>
              <a:gd name="connsiteY1" fmla="*/ 14048 h 653648"/>
              <a:gd name="connsiteX2" fmla="*/ 2601389 w 2913910"/>
              <a:gd name="connsiteY2" fmla="*/ 51695 h 653648"/>
              <a:gd name="connsiteX3" fmla="*/ 2711503 w 2913910"/>
              <a:gd name="connsiteY3" fmla="*/ 324216 h 653648"/>
              <a:gd name="connsiteX4" fmla="*/ 2913910 w 2913910"/>
              <a:gd name="connsiteY4" fmla="*/ 653648 h 653648"/>
              <a:gd name="connsiteX5" fmla="*/ 0 w 2913910"/>
              <a:gd name="connsiteY5" fmla="*/ 632631 h 653648"/>
              <a:gd name="connsiteX6" fmla="*/ 235969 w 2913910"/>
              <a:gd name="connsiteY6" fmla="*/ 250370 h 653648"/>
              <a:gd name="connsiteX7" fmla="*/ 308747 w 2913910"/>
              <a:gd name="connsiteY7" fmla="*/ 103426 h 653648"/>
              <a:gd name="connsiteX8" fmla="*/ 461060 w 2913910"/>
              <a:gd name="connsiteY8" fmla="*/ 18283 h 653648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4235 h 639600"/>
              <a:gd name="connsiteX1" fmla="*/ 2492787 w 2913910"/>
              <a:gd name="connsiteY1" fmla="*/ 0 h 639600"/>
              <a:gd name="connsiteX2" fmla="*/ 2629548 w 2913910"/>
              <a:gd name="connsiteY2" fmla="*/ 69610 h 639600"/>
              <a:gd name="connsiteX3" fmla="*/ 2711503 w 2913910"/>
              <a:gd name="connsiteY3" fmla="*/ 310168 h 639600"/>
              <a:gd name="connsiteX4" fmla="*/ 2913910 w 2913910"/>
              <a:gd name="connsiteY4" fmla="*/ 639600 h 639600"/>
              <a:gd name="connsiteX5" fmla="*/ 0 w 2913910"/>
              <a:gd name="connsiteY5" fmla="*/ 618583 h 639600"/>
              <a:gd name="connsiteX6" fmla="*/ 235969 w 2913910"/>
              <a:gd name="connsiteY6" fmla="*/ 236322 h 639600"/>
              <a:gd name="connsiteX7" fmla="*/ 308747 w 2913910"/>
              <a:gd name="connsiteY7" fmla="*/ 89378 h 639600"/>
              <a:gd name="connsiteX8" fmla="*/ 461060 w 2913910"/>
              <a:gd name="connsiteY8" fmla="*/ 4235 h 639600"/>
              <a:gd name="connsiteX0" fmla="*/ 461060 w 2913910"/>
              <a:gd name="connsiteY0" fmla="*/ 0 h 635365"/>
              <a:gd name="connsiteX1" fmla="*/ 2487647 w 2913910"/>
              <a:gd name="connsiteY1" fmla="*/ 9694 h 635365"/>
              <a:gd name="connsiteX2" fmla="*/ 2629548 w 2913910"/>
              <a:gd name="connsiteY2" fmla="*/ 65375 h 635365"/>
              <a:gd name="connsiteX3" fmla="*/ 2711503 w 2913910"/>
              <a:gd name="connsiteY3" fmla="*/ 305933 h 635365"/>
              <a:gd name="connsiteX4" fmla="*/ 2913910 w 2913910"/>
              <a:gd name="connsiteY4" fmla="*/ 635365 h 635365"/>
              <a:gd name="connsiteX5" fmla="*/ 0 w 2913910"/>
              <a:gd name="connsiteY5" fmla="*/ 614348 h 635365"/>
              <a:gd name="connsiteX6" fmla="*/ 235969 w 2913910"/>
              <a:gd name="connsiteY6" fmla="*/ 232087 h 635365"/>
              <a:gd name="connsiteX7" fmla="*/ 308747 w 2913910"/>
              <a:gd name="connsiteY7" fmla="*/ 85143 h 635365"/>
              <a:gd name="connsiteX8" fmla="*/ 461060 w 2913910"/>
              <a:gd name="connsiteY8" fmla="*/ 0 h 635365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39499"/>
              <a:gd name="connsiteY0" fmla="*/ 0 h 636273"/>
              <a:gd name="connsiteX1" fmla="*/ 2487647 w 2939499"/>
              <a:gd name="connsiteY1" fmla="*/ 9694 h 636273"/>
              <a:gd name="connsiteX2" fmla="*/ 2629548 w 2939499"/>
              <a:gd name="connsiteY2" fmla="*/ 65375 h 636273"/>
              <a:gd name="connsiteX3" fmla="*/ 2711503 w 2939499"/>
              <a:gd name="connsiteY3" fmla="*/ 305933 h 636273"/>
              <a:gd name="connsiteX4" fmla="*/ 2939499 w 2939499"/>
              <a:gd name="connsiteY4" fmla="*/ 636273 h 636273"/>
              <a:gd name="connsiteX5" fmla="*/ 0 w 2939499"/>
              <a:gd name="connsiteY5" fmla="*/ 614348 h 636273"/>
              <a:gd name="connsiteX6" fmla="*/ 235969 w 2939499"/>
              <a:gd name="connsiteY6" fmla="*/ 232087 h 636273"/>
              <a:gd name="connsiteX7" fmla="*/ 308747 w 2939499"/>
              <a:gd name="connsiteY7" fmla="*/ 85143 h 636273"/>
              <a:gd name="connsiteX8" fmla="*/ 461060 w 2939499"/>
              <a:gd name="connsiteY8" fmla="*/ 0 h 636273"/>
              <a:gd name="connsiteX0" fmla="*/ 461060 w 2956507"/>
              <a:gd name="connsiteY0" fmla="*/ 0 h 633392"/>
              <a:gd name="connsiteX1" fmla="*/ 2487647 w 2956507"/>
              <a:gd name="connsiteY1" fmla="*/ 9694 h 633392"/>
              <a:gd name="connsiteX2" fmla="*/ 2629548 w 2956507"/>
              <a:gd name="connsiteY2" fmla="*/ 65375 h 633392"/>
              <a:gd name="connsiteX3" fmla="*/ 2711503 w 2956507"/>
              <a:gd name="connsiteY3" fmla="*/ 305933 h 633392"/>
              <a:gd name="connsiteX4" fmla="*/ 2956507 w 2956507"/>
              <a:gd name="connsiteY4" fmla="*/ 633392 h 633392"/>
              <a:gd name="connsiteX5" fmla="*/ 0 w 2956507"/>
              <a:gd name="connsiteY5" fmla="*/ 614348 h 633392"/>
              <a:gd name="connsiteX6" fmla="*/ 235969 w 2956507"/>
              <a:gd name="connsiteY6" fmla="*/ 232087 h 633392"/>
              <a:gd name="connsiteX7" fmla="*/ 308747 w 2956507"/>
              <a:gd name="connsiteY7" fmla="*/ 85143 h 633392"/>
              <a:gd name="connsiteX8" fmla="*/ 461060 w 2956507"/>
              <a:gd name="connsiteY8" fmla="*/ 0 h 633392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65375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0 h 625817"/>
              <a:gd name="connsiteX1" fmla="*/ 2487647 w 2950071"/>
              <a:gd name="connsiteY1" fmla="*/ 9694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19 h 629236"/>
              <a:gd name="connsiteX1" fmla="*/ 2480221 w 2950071"/>
              <a:gd name="connsiteY1" fmla="*/ 0 h 629236"/>
              <a:gd name="connsiteX2" fmla="*/ 2629548 w 2950071"/>
              <a:gd name="connsiteY2" fmla="*/ 76372 h 629236"/>
              <a:gd name="connsiteX3" fmla="*/ 2711503 w 2950071"/>
              <a:gd name="connsiteY3" fmla="*/ 309352 h 629236"/>
              <a:gd name="connsiteX4" fmla="*/ 2950071 w 2950071"/>
              <a:gd name="connsiteY4" fmla="*/ 629236 h 629236"/>
              <a:gd name="connsiteX5" fmla="*/ 0 w 2950071"/>
              <a:gd name="connsiteY5" fmla="*/ 617767 h 629236"/>
              <a:gd name="connsiteX6" fmla="*/ 235969 w 2950071"/>
              <a:gd name="connsiteY6" fmla="*/ 235506 h 629236"/>
              <a:gd name="connsiteX7" fmla="*/ 308747 w 2950071"/>
              <a:gd name="connsiteY7" fmla="*/ 88562 h 629236"/>
              <a:gd name="connsiteX8" fmla="*/ 461060 w 2950071"/>
              <a:gd name="connsiteY8" fmla="*/ 3419 h 629236"/>
              <a:gd name="connsiteX0" fmla="*/ 461060 w 2950071"/>
              <a:gd name="connsiteY0" fmla="*/ 0 h 625817"/>
              <a:gd name="connsiteX1" fmla="*/ 2480221 w 2950071"/>
              <a:gd name="connsiteY1" fmla="*/ 9691 h 625817"/>
              <a:gd name="connsiteX2" fmla="*/ 2629548 w 2950071"/>
              <a:gd name="connsiteY2" fmla="*/ 72953 h 625817"/>
              <a:gd name="connsiteX3" fmla="*/ 2711503 w 2950071"/>
              <a:gd name="connsiteY3" fmla="*/ 305933 h 625817"/>
              <a:gd name="connsiteX4" fmla="*/ 2950071 w 2950071"/>
              <a:gd name="connsiteY4" fmla="*/ 625817 h 625817"/>
              <a:gd name="connsiteX5" fmla="*/ 0 w 2950071"/>
              <a:gd name="connsiteY5" fmla="*/ 614348 h 625817"/>
              <a:gd name="connsiteX6" fmla="*/ 235969 w 2950071"/>
              <a:gd name="connsiteY6" fmla="*/ 232087 h 625817"/>
              <a:gd name="connsiteX7" fmla="*/ 308747 w 2950071"/>
              <a:gd name="connsiteY7" fmla="*/ 85143 h 625817"/>
              <a:gd name="connsiteX8" fmla="*/ 461060 w 2950071"/>
              <a:gd name="connsiteY8" fmla="*/ 0 h 625817"/>
              <a:gd name="connsiteX0" fmla="*/ 461060 w 2950071"/>
              <a:gd name="connsiteY0" fmla="*/ 3422 h 629239"/>
              <a:gd name="connsiteX1" fmla="*/ 2480221 w 2950071"/>
              <a:gd name="connsiteY1" fmla="*/ 0 h 629239"/>
              <a:gd name="connsiteX2" fmla="*/ 2629548 w 2950071"/>
              <a:gd name="connsiteY2" fmla="*/ 76375 h 629239"/>
              <a:gd name="connsiteX3" fmla="*/ 2711503 w 2950071"/>
              <a:gd name="connsiteY3" fmla="*/ 309355 h 629239"/>
              <a:gd name="connsiteX4" fmla="*/ 2950071 w 2950071"/>
              <a:gd name="connsiteY4" fmla="*/ 629239 h 629239"/>
              <a:gd name="connsiteX5" fmla="*/ 0 w 2950071"/>
              <a:gd name="connsiteY5" fmla="*/ 617770 h 629239"/>
              <a:gd name="connsiteX6" fmla="*/ 235969 w 2950071"/>
              <a:gd name="connsiteY6" fmla="*/ 235509 h 629239"/>
              <a:gd name="connsiteX7" fmla="*/ 308747 w 2950071"/>
              <a:gd name="connsiteY7" fmla="*/ 88565 h 629239"/>
              <a:gd name="connsiteX8" fmla="*/ 461060 w 2950071"/>
              <a:gd name="connsiteY8" fmla="*/ 3422 h 629239"/>
              <a:gd name="connsiteX0" fmla="*/ 464774 w 2950071"/>
              <a:gd name="connsiteY0" fmla="*/ 0 h 632372"/>
              <a:gd name="connsiteX1" fmla="*/ 2480221 w 2950071"/>
              <a:gd name="connsiteY1" fmla="*/ 3133 h 632372"/>
              <a:gd name="connsiteX2" fmla="*/ 2629548 w 2950071"/>
              <a:gd name="connsiteY2" fmla="*/ 79508 h 632372"/>
              <a:gd name="connsiteX3" fmla="*/ 2711503 w 2950071"/>
              <a:gd name="connsiteY3" fmla="*/ 312488 h 632372"/>
              <a:gd name="connsiteX4" fmla="*/ 2950071 w 2950071"/>
              <a:gd name="connsiteY4" fmla="*/ 632372 h 632372"/>
              <a:gd name="connsiteX5" fmla="*/ 0 w 2950071"/>
              <a:gd name="connsiteY5" fmla="*/ 620903 h 632372"/>
              <a:gd name="connsiteX6" fmla="*/ 235969 w 2950071"/>
              <a:gd name="connsiteY6" fmla="*/ 238642 h 632372"/>
              <a:gd name="connsiteX7" fmla="*/ 308747 w 2950071"/>
              <a:gd name="connsiteY7" fmla="*/ 91698 h 632372"/>
              <a:gd name="connsiteX8" fmla="*/ 464774 w 2950071"/>
              <a:gd name="connsiteY8" fmla="*/ 0 h 632372"/>
              <a:gd name="connsiteX0" fmla="*/ 472201 w 2957498"/>
              <a:gd name="connsiteY0" fmla="*/ 0 h 632372"/>
              <a:gd name="connsiteX1" fmla="*/ 2487648 w 2957498"/>
              <a:gd name="connsiteY1" fmla="*/ 3133 h 632372"/>
              <a:gd name="connsiteX2" fmla="*/ 2636975 w 2957498"/>
              <a:gd name="connsiteY2" fmla="*/ 79508 h 632372"/>
              <a:gd name="connsiteX3" fmla="*/ 2718930 w 2957498"/>
              <a:gd name="connsiteY3" fmla="*/ 312488 h 632372"/>
              <a:gd name="connsiteX4" fmla="*/ 2957498 w 2957498"/>
              <a:gd name="connsiteY4" fmla="*/ 632372 h 632372"/>
              <a:gd name="connsiteX5" fmla="*/ 0 w 2957498"/>
              <a:gd name="connsiteY5" fmla="*/ 627458 h 632372"/>
              <a:gd name="connsiteX6" fmla="*/ 243396 w 2957498"/>
              <a:gd name="connsiteY6" fmla="*/ 238642 h 632372"/>
              <a:gd name="connsiteX7" fmla="*/ 316174 w 2957498"/>
              <a:gd name="connsiteY7" fmla="*/ 91698 h 632372"/>
              <a:gd name="connsiteX8" fmla="*/ 472201 w 2957498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2372"/>
              <a:gd name="connsiteX1" fmla="*/ 2491361 w 2961211"/>
              <a:gd name="connsiteY1" fmla="*/ 3133 h 632372"/>
              <a:gd name="connsiteX2" fmla="*/ 2640688 w 2961211"/>
              <a:gd name="connsiteY2" fmla="*/ 79508 h 632372"/>
              <a:gd name="connsiteX3" fmla="*/ 2722643 w 2961211"/>
              <a:gd name="connsiteY3" fmla="*/ 312488 h 632372"/>
              <a:gd name="connsiteX4" fmla="*/ 2961211 w 2961211"/>
              <a:gd name="connsiteY4" fmla="*/ 632372 h 632372"/>
              <a:gd name="connsiteX5" fmla="*/ 0 w 2961211"/>
              <a:gd name="connsiteY5" fmla="*/ 627458 h 632372"/>
              <a:gd name="connsiteX6" fmla="*/ 247109 w 2961211"/>
              <a:gd name="connsiteY6" fmla="*/ 238642 h 632372"/>
              <a:gd name="connsiteX7" fmla="*/ 319887 w 2961211"/>
              <a:gd name="connsiteY7" fmla="*/ 91698 h 632372"/>
              <a:gd name="connsiteX8" fmla="*/ 475914 w 2961211"/>
              <a:gd name="connsiteY8" fmla="*/ 0 h 632372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887 w 2961211"/>
              <a:gd name="connsiteY7" fmla="*/ 91698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47109 w 2961211"/>
              <a:gd name="connsiteY6" fmla="*/ 238642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75914 w 2961211"/>
              <a:gd name="connsiteY0" fmla="*/ 0 h 634013"/>
              <a:gd name="connsiteX1" fmla="*/ 2491361 w 2961211"/>
              <a:gd name="connsiteY1" fmla="*/ 3133 h 634013"/>
              <a:gd name="connsiteX2" fmla="*/ 2640688 w 2961211"/>
              <a:gd name="connsiteY2" fmla="*/ 79508 h 634013"/>
              <a:gd name="connsiteX3" fmla="*/ 2722643 w 2961211"/>
              <a:gd name="connsiteY3" fmla="*/ 312488 h 634013"/>
              <a:gd name="connsiteX4" fmla="*/ 2961211 w 2961211"/>
              <a:gd name="connsiteY4" fmla="*/ 632372 h 634013"/>
              <a:gd name="connsiteX5" fmla="*/ 0 w 2961211"/>
              <a:gd name="connsiteY5" fmla="*/ 634013 h 634013"/>
              <a:gd name="connsiteX6" fmla="*/ 235934 w 2961211"/>
              <a:gd name="connsiteY6" fmla="*/ 242588 h 634013"/>
              <a:gd name="connsiteX7" fmla="*/ 319386 w 2961211"/>
              <a:gd name="connsiteY7" fmla="*/ 74995 h 634013"/>
              <a:gd name="connsiteX8" fmla="*/ 475914 w 2961211"/>
              <a:gd name="connsiteY8" fmla="*/ 0 h 634013"/>
              <a:gd name="connsiteX0" fmla="*/ 466047 w 2961211"/>
              <a:gd name="connsiteY0" fmla="*/ 0 h 634520"/>
              <a:gd name="connsiteX1" fmla="*/ 2491361 w 2961211"/>
              <a:gd name="connsiteY1" fmla="*/ 3640 h 634520"/>
              <a:gd name="connsiteX2" fmla="*/ 2640688 w 2961211"/>
              <a:gd name="connsiteY2" fmla="*/ 80015 h 634520"/>
              <a:gd name="connsiteX3" fmla="*/ 2722643 w 2961211"/>
              <a:gd name="connsiteY3" fmla="*/ 312995 h 634520"/>
              <a:gd name="connsiteX4" fmla="*/ 2961211 w 2961211"/>
              <a:gd name="connsiteY4" fmla="*/ 632879 h 634520"/>
              <a:gd name="connsiteX5" fmla="*/ 0 w 2961211"/>
              <a:gd name="connsiteY5" fmla="*/ 634520 h 634520"/>
              <a:gd name="connsiteX6" fmla="*/ 235934 w 2961211"/>
              <a:gd name="connsiteY6" fmla="*/ 243095 h 634520"/>
              <a:gd name="connsiteX7" fmla="*/ 319386 w 2961211"/>
              <a:gd name="connsiteY7" fmla="*/ 75502 h 634520"/>
              <a:gd name="connsiteX8" fmla="*/ 466047 w 2961211"/>
              <a:gd name="connsiteY8" fmla="*/ 0 h 634520"/>
              <a:gd name="connsiteX0" fmla="*/ 466047 w 2961211"/>
              <a:gd name="connsiteY0" fmla="*/ 473 h 632923"/>
              <a:gd name="connsiteX1" fmla="*/ 2491361 w 2961211"/>
              <a:gd name="connsiteY1" fmla="*/ 2043 h 632923"/>
              <a:gd name="connsiteX2" fmla="*/ 2640688 w 2961211"/>
              <a:gd name="connsiteY2" fmla="*/ 78418 h 632923"/>
              <a:gd name="connsiteX3" fmla="*/ 2722643 w 2961211"/>
              <a:gd name="connsiteY3" fmla="*/ 311398 h 632923"/>
              <a:gd name="connsiteX4" fmla="*/ 2961211 w 2961211"/>
              <a:gd name="connsiteY4" fmla="*/ 631282 h 632923"/>
              <a:gd name="connsiteX5" fmla="*/ 0 w 2961211"/>
              <a:gd name="connsiteY5" fmla="*/ 632923 h 632923"/>
              <a:gd name="connsiteX6" fmla="*/ 235934 w 2961211"/>
              <a:gd name="connsiteY6" fmla="*/ 241498 h 632923"/>
              <a:gd name="connsiteX7" fmla="*/ 319386 w 2961211"/>
              <a:gd name="connsiteY7" fmla="*/ 73905 h 632923"/>
              <a:gd name="connsiteX8" fmla="*/ 466047 w 2961211"/>
              <a:gd name="connsiteY8" fmla="*/ 473 h 632923"/>
              <a:gd name="connsiteX0" fmla="*/ 934659 w 3828294"/>
              <a:gd name="connsiteY0" fmla="*/ 473 h 640178"/>
              <a:gd name="connsiteX1" fmla="*/ 2959973 w 3828294"/>
              <a:gd name="connsiteY1" fmla="*/ 2043 h 640178"/>
              <a:gd name="connsiteX2" fmla="*/ 3109300 w 3828294"/>
              <a:gd name="connsiteY2" fmla="*/ 78418 h 640178"/>
              <a:gd name="connsiteX3" fmla="*/ 3191255 w 3828294"/>
              <a:gd name="connsiteY3" fmla="*/ 311398 h 640178"/>
              <a:gd name="connsiteX4" fmla="*/ 3429823 w 3828294"/>
              <a:gd name="connsiteY4" fmla="*/ 631282 h 640178"/>
              <a:gd name="connsiteX5" fmla="*/ 1 w 3828294"/>
              <a:gd name="connsiteY5" fmla="*/ 640179 h 640178"/>
              <a:gd name="connsiteX6" fmla="*/ 468612 w 3828294"/>
              <a:gd name="connsiteY6" fmla="*/ 632923 h 640178"/>
              <a:gd name="connsiteX7" fmla="*/ 704546 w 3828294"/>
              <a:gd name="connsiteY7" fmla="*/ 241498 h 640178"/>
              <a:gd name="connsiteX8" fmla="*/ 787998 w 3828294"/>
              <a:gd name="connsiteY8" fmla="*/ 73905 h 640178"/>
              <a:gd name="connsiteX9" fmla="*/ 934659 w 3828294"/>
              <a:gd name="connsiteY9" fmla="*/ 473 h 640178"/>
              <a:gd name="connsiteX0" fmla="*/ 995723 w 3740256"/>
              <a:gd name="connsiteY0" fmla="*/ 473 h 813797"/>
              <a:gd name="connsiteX1" fmla="*/ 3021037 w 3740256"/>
              <a:gd name="connsiteY1" fmla="*/ 2043 h 813797"/>
              <a:gd name="connsiteX2" fmla="*/ 3170364 w 3740256"/>
              <a:gd name="connsiteY2" fmla="*/ 78418 h 813797"/>
              <a:gd name="connsiteX3" fmla="*/ 3252319 w 3740256"/>
              <a:gd name="connsiteY3" fmla="*/ 311398 h 813797"/>
              <a:gd name="connsiteX4" fmla="*/ 3490887 w 3740256"/>
              <a:gd name="connsiteY4" fmla="*/ 631282 h 813797"/>
              <a:gd name="connsiteX5" fmla="*/ 0 w 3740256"/>
              <a:gd name="connsiteY5" fmla="*/ 813797 h 813797"/>
              <a:gd name="connsiteX6" fmla="*/ 61065 w 3740256"/>
              <a:gd name="connsiteY6" fmla="*/ 640179 h 813797"/>
              <a:gd name="connsiteX7" fmla="*/ 529676 w 3740256"/>
              <a:gd name="connsiteY7" fmla="*/ 632923 h 813797"/>
              <a:gd name="connsiteX8" fmla="*/ 765610 w 3740256"/>
              <a:gd name="connsiteY8" fmla="*/ 241498 h 813797"/>
              <a:gd name="connsiteX9" fmla="*/ 849062 w 3740256"/>
              <a:gd name="connsiteY9" fmla="*/ 73905 h 813797"/>
              <a:gd name="connsiteX10" fmla="*/ 995723 w 3740256"/>
              <a:gd name="connsiteY10" fmla="*/ 473 h 813797"/>
              <a:gd name="connsiteX0" fmla="*/ 995723 w 4864070"/>
              <a:gd name="connsiteY0" fmla="*/ 473 h 813797"/>
              <a:gd name="connsiteX1" fmla="*/ 3021037 w 4864070"/>
              <a:gd name="connsiteY1" fmla="*/ 2043 h 813797"/>
              <a:gd name="connsiteX2" fmla="*/ 3170364 w 4864070"/>
              <a:gd name="connsiteY2" fmla="*/ 78418 h 813797"/>
              <a:gd name="connsiteX3" fmla="*/ 3252319 w 4864070"/>
              <a:gd name="connsiteY3" fmla="*/ 311398 h 813797"/>
              <a:gd name="connsiteX4" fmla="*/ 3490887 w 4864070"/>
              <a:gd name="connsiteY4" fmla="*/ 631282 h 813797"/>
              <a:gd name="connsiteX5" fmla="*/ 4864070 w 4864070"/>
              <a:gd name="connsiteY5" fmla="*/ 596873 h 813797"/>
              <a:gd name="connsiteX6" fmla="*/ 0 w 4864070"/>
              <a:gd name="connsiteY6" fmla="*/ 813797 h 813797"/>
              <a:gd name="connsiteX7" fmla="*/ 61065 w 4864070"/>
              <a:gd name="connsiteY7" fmla="*/ 640179 h 813797"/>
              <a:gd name="connsiteX8" fmla="*/ 529676 w 4864070"/>
              <a:gd name="connsiteY8" fmla="*/ 632923 h 813797"/>
              <a:gd name="connsiteX9" fmla="*/ 765610 w 4864070"/>
              <a:gd name="connsiteY9" fmla="*/ 241498 h 813797"/>
              <a:gd name="connsiteX10" fmla="*/ 849062 w 4864070"/>
              <a:gd name="connsiteY10" fmla="*/ 73905 h 813797"/>
              <a:gd name="connsiteX11" fmla="*/ 995723 w 4864070"/>
              <a:gd name="connsiteY11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490887 w 5174399"/>
              <a:gd name="connsiteY4" fmla="*/ 63128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473 h 813797"/>
              <a:gd name="connsiteX1" fmla="*/ 3021037 w 5174399"/>
              <a:gd name="connsiteY1" fmla="*/ 2043 h 813797"/>
              <a:gd name="connsiteX2" fmla="*/ 3170364 w 5174399"/>
              <a:gd name="connsiteY2" fmla="*/ 78418 h 813797"/>
              <a:gd name="connsiteX3" fmla="*/ 3252319 w 5174399"/>
              <a:gd name="connsiteY3" fmla="*/ 311398 h 813797"/>
              <a:gd name="connsiteX4" fmla="*/ 3554776 w 5174399"/>
              <a:gd name="connsiteY4" fmla="*/ 626772 h 813797"/>
              <a:gd name="connsiteX5" fmla="*/ 4864070 w 5174399"/>
              <a:gd name="connsiteY5" fmla="*/ 596873 h 813797"/>
              <a:gd name="connsiteX6" fmla="*/ 5174399 w 5174399"/>
              <a:gd name="connsiteY6" fmla="*/ 707696 h 813797"/>
              <a:gd name="connsiteX7" fmla="*/ 0 w 5174399"/>
              <a:gd name="connsiteY7" fmla="*/ 813797 h 813797"/>
              <a:gd name="connsiteX8" fmla="*/ 61065 w 5174399"/>
              <a:gd name="connsiteY8" fmla="*/ 640179 h 813797"/>
              <a:gd name="connsiteX9" fmla="*/ 529676 w 5174399"/>
              <a:gd name="connsiteY9" fmla="*/ 632923 h 813797"/>
              <a:gd name="connsiteX10" fmla="*/ 765610 w 5174399"/>
              <a:gd name="connsiteY10" fmla="*/ 241498 h 813797"/>
              <a:gd name="connsiteX11" fmla="*/ 849062 w 5174399"/>
              <a:gd name="connsiteY11" fmla="*/ 73905 h 813797"/>
              <a:gd name="connsiteX12" fmla="*/ 995723 w 5174399"/>
              <a:gd name="connsiteY12" fmla="*/ 473 h 81379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4776 w 5174399"/>
              <a:gd name="connsiteY4" fmla="*/ 632690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4776 w 5174399"/>
              <a:gd name="connsiteY4" fmla="*/ 632692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174399"/>
              <a:gd name="connsiteY0" fmla="*/ 6393 h 819717"/>
              <a:gd name="connsiteX1" fmla="*/ 2987774 w 5174399"/>
              <a:gd name="connsiteY1" fmla="*/ 2044 h 819717"/>
              <a:gd name="connsiteX2" fmla="*/ 3170364 w 5174399"/>
              <a:gd name="connsiteY2" fmla="*/ 84338 h 819717"/>
              <a:gd name="connsiteX3" fmla="*/ 3252319 w 5174399"/>
              <a:gd name="connsiteY3" fmla="*/ 317318 h 819717"/>
              <a:gd name="connsiteX4" fmla="*/ 3559217 w 5174399"/>
              <a:gd name="connsiteY4" fmla="*/ 607015 h 819717"/>
              <a:gd name="connsiteX5" fmla="*/ 4864070 w 5174399"/>
              <a:gd name="connsiteY5" fmla="*/ 602793 h 819717"/>
              <a:gd name="connsiteX6" fmla="*/ 5174399 w 5174399"/>
              <a:gd name="connsiteY6" fmla="*/ 713616 h 819717"/>
              <a:gd name="connsiteX7" fmla="*/ 0 w 5174399"/>
              <a:gd name="connsiteY7" fmla="*/ 819717 h 819717"/>
              <a:gd name="connsiteX8" fmla="*/ 61065 w 5174399"/>
              <a:gd name="connsiteY8" fmla="*/ 646099 h 819717"/>
              <a:gd name="connsiteX9" fmla="*/ 529676 w 5174399"/>
              <a:gd name="connsiteY9" fmla="*/ 638843 h 819717"/>
              <a:gd name="connsiteX10" fmla="*/ 765610 w 5174399"/>
              <a:gd name="connsiteY10" fmla="*/ 247418 h 819717"/>
              <a:gd name="connsiteX11" fmla="*/ 849062 w 5174399"/>
              <a:gd name="connsiteY11" fmla="*/ 79825 h 819717"/>
              <a:gd name="connsiteX12" fmla="*/ 995723 w 5174399"/>
              <a:gd name="connsiteY12" fmla="*/ 6393 h 819717"/>
              <a:gd name="connsiteX0" fmla="*/ 995723 w 5174399"/>
              <a:gd name="connsiteY0" fmla="*/ 6391 h 819715"/>
              <a:gd name="connsiteX1" fmla="*/ 2987774 w 5174399"/>
              <a:gd name="connsiteY1" fmla="*/ 2042 h 819715"/>
              <a:gd name="connsiteX2" fmla="*/ 3170364 w 5174399"/>
              <a:gd name="connsiteY2" fmla="*/ 84336 h 819715"/>
              <a:gd name="connsiteX3" fmla="*/ 3252319 w 5174399"/>
              <a:gd name="connsiteY3" fmla="*/ 317316 h 819715"/>
              <a:gd name="connsiteX4" fmla="*/ 3559217 w 5174399"/>
              <a:gd name="connsiteY4" fmla="*/ 607013 h 819715"/>
              <a:gd name="connsiteX5" fmla="*/ 4864070 w 5174399"/>
              <a:gd name="connsiteY5" fmla="*/ 602791 h 819715"/>
              <a:gd name="connsiteX6" fmla="*/ 5174399 w 5174399"/>
              <a:gd name="connsiteY6" fmla="*/ 713614 h 819715"/>
              <a:gd name="connsiteX7" fmla="*/ 0 w 5174399"/>
              <a:gd name="connsiteY7" fmla="*/ 819715 h 819715"/>
              <a:gd name="connsiteX8" fmla="*/ 61065 w 5174399"/>
              <a:gd name="connsiteY8" fmla="*/ 646097 h 819715"/>
              <a:gd name="connsiteX9" fmla="*/ 529676 w 5174399"/>
              <a:gd name="connsiteY9" fmla="*/ 638841 h 819715"/>
              <a:gd name="connsiteX10" fmla="*/ 765610 w 5174399"/>
              <a:gd name="connsiteY10" fmla="*/ 247416 h 819715"/>
              <a:gd name="connsiteX11" fmla="*/ 849062 w 5174399"/>
              <a:gd name="connsiteY11" fmla="*/ 79823 h 819715"/>
              <a:gd name="connsiteX12" fmla="*/ 995723 w 5174399"/>
              <a:gd name="connsiteY12" fmla="*/ 6391 h 819715"/>
              <a:gd name="connsiteX0" fmla="*/ 995723 w 5054138"/>
              <a:gd name="connsiteY0" fmla="*/ 6393 h 819717"/>
              <a:gd name="connsiteX1" fmla="*/ 2987774 w 5054138"/>
              <a:gd name="connsiteY1" fmla="*/ 2044 h 819717"/>
              <a:gd name="connsiteX2" fmla="*/ 3170364 w 5054138"/>
              <a:gd name="connsiteY2" fmla="*/ 84338 h 819717"/>
              <a:gd name="connsiteX3" fmla="*/ 3252319 w 5054138"/>
              <a:gd name="connsiteY3" fmla="*/ 317318 h 819717"/>
              <a:gd name="connsiteX4" fmla="*/ 3559217 w 5054138"/>
              <a:gd name="connsiteY4" fmla="*/ 607015 h 819717"/>
              <a:gd name="connsiteX5" fmla="*/ 4864070 w 5054138"/>
              <a:gd name="connsiteY5" fmla="*/ 602793 h 819717"/>
              <a:gd name="connsiteX6" fmla="*/ 5054139 w 5054138"/>
              <a:gd name="connsiteY6" fmla="*/ 761117 h 819717"/>
              <a:gd name="connsiteX7" fmla="*/ 0 w 5054138"/>
              <a:gd name="connsiteY7" fmla="*/ 819717 h 819717"/>
              <a:gd name="connsiteX8" fmla="*/ 61065 w 5054138"/>
              <a:gd name="connsiteY8" fmla="*/ 646099 h 819717"/>
              <a:gd name="connsiteX9" fmla="*/ 529676 w 5054138"/>
              <a:gd name="connsiteY9" fmla="*/ 638843 h 819717"/>
              <a:gd name="connsiteX10" fmla="*/ 765610 w 5054138"/>
              <a:gd name="connsiteY10" fmla="*/ 247418 h 819717"/>
              <a:gd name="connsiteX11" fmla="*/ 849062 w 5054138"/>
              <a:gd name="connsiteY11" fmla="*/ 79825 h 819717"/>
              <a:gd name="connsiteX12" fmla="*/ 995723 w 5054138"/>
              <a:gd name="connsiteY12" fmla="*/ 6393 h 819717"/>
              <a:gd name="connsiteX0" fmla="*/ 995723 w 5137606"/>
              <a:gd name="connsiteY0" fmla="*/ 6391 h 819715"/>
              <a:gd name="connsiteX1" fmla="*/ 2987774 w 5137606"/>
              <a:gd name="connsiteY1" fmla="*/ 2042 h 819715"/>
              <a:gd name="connsiteX2" fmla="*/ 3170364 w 5137606"/>
              <a:gd name="connsiteY2" fmla="*/ 84336 h 819715"/>
              <a:gd name="connsiteX3" fmla="*/ 3252319 w 5137606"/>
              <a:gd name="connsiteY3" fmla="*/ 317316 h 819715"/>
              <a:gd name="connsiteX4" fmla="*/ 3559217 w 5137606"/>
              <a:gd name="connsiteY4" fmla="*/ 607013 h 819715"/>
              <a:gd name="connsiteX5" fmla="*/ 4864070 w 5137606"/>
              <a:gd name="connsiteY5" fmla="*/ 602791 h 819715"/>
              <a:gd name="connsiteX6" fmla="*/ 5137607 w 5137606"/>
              <a:gd name="connsiteY6" fmla="*/ 720564 h 819715"/>
              <a:gd name="connsiteX7" fmla="*/ 0 w 5137606"/>
              <a:gd name="connsiteY7" fmla="*/ 819715 h 819715"/>
              <a:gd name="connsiteX8" fmla="*/ 61065 w 5137606"/>
              <a:gd name="connsiteY8" fmla="*/ 646097 h 819715"/>
              <a:gd name="connsiteX9" fmla="*/ 529676 w 5137606"/>
              <a:gd name="connsiteY9" fmla="*/ 638841 h 819715"/>
              <a:gd name="connsiteX10" fmla="*/ 765610 w 5137606"/>
              <a:gd name="connsiteY10" fmla="*/ 247416 h 819715"/>
              <a:gd name="connsiteX11" fmla="*/ 849062 w 5137606"/>
              <a:gd name="connsiteY11" fmla="*/ 79823 h 819715"/>
              <a:gd name="connsiteX12" fmla="*/ 995723 w 5137606"/>
              <a:gd name="connsiteY12" fmla="*/ 6391 h 819715"/>
              <a:gd name="connsiteX0" fmla="*/ 995723 w 5137607"/>
              <a:gd name="connsiteY0" fmla="*/ 6393 h 819717"/>
              <a:gd name="connsiteX1" fmla="*/ 2987774 w 5137607"/>
              <a:gd name="connsiteY1" fmla="*/ 2044 h 819717"/>
              <a:gd name="connsiteX2" fmla="*/ 3170364 w 5137607"/>
              <a:gd name="connsiteY2" fmla="*/ 84338 h 819717"/>
              <a:gd name="connsiteX3" fmla="*/ 3252319 w 5137607"/>
              <a:gd name="connsiteY3" fmla="*/ 317318 h 819717"/>
              <a:gd name="connsiteX4" fmla="*/ 3559217 w 5137607"/>
              <a:gd name="connsiteY4" fmla="*/ 607015 h 819717"/>
              <a:gd name="connsiteX5" fmla="*/ 4872184 w 5137607"/>
              <a:gd name="connsiteY5" fmla="*/ 601865 h 819717"/>
              <a:gd name="connsiteX6" fmla="*/ 5137607 w 5137607"/>
              <a:gd name="connsiteY6" fmla="*/ 720566 h 819717"/>
              <a:gd name="connsiteX7" fmla="*/ 0 w 5137607"/>
              <a:gd name="connsiteY7" fmla="*/ 819717 h 819717"/>
              <a:gd name="connsiteX8" fmla="*/ 61065 w 5137607"/>
              <a:gd name="connsiteY8" fmla="*/ 646099 h 819717"/>
              <a:gd name="connsiteX9" fmla="*/ 529676 w 5137607"/>
              <a:gd name="connsiteY9" fmla="*/ 638843 h 819717"/>
              <a:gd name="connsiteX10" fmla="*/ 765610 w 5137607"/>
              <a:gd name="connsiteY10" fmla="*/ 247418 h 819717"/>
              <a:gd name="connsiteX11" fmla="*/ 849062 w 5137607"/>
              <a:gd name="connsiteY11" fmla="*/ 79825 h 819717"/>
              <a:gd name="connsiteX12" fmla="*/ 995723 w 5137607"/>
              <a:gd name="connsiteY12" fmla="*/ 6393 h 819717"/>
              <a:gd name="connsiteX0" fmla="*/ 995723 w 5137607"/>
              <a:gd name="connsiteY0" fmla="*/ 6391 h 819715"/>
              <a:gd name="connsiteX1" fmla="*/ 2987774 w 5137607"/>
              <a:gd name="connsiteY1" fmla="*/ 2042 h 819715"/>
              <a:gd name="connsiteX2" fmla="*/ 3170364 w 5137607"/>
              <a:gd name="connsiteY2" fmla="*/ 84336 h 819715"/>
              <a:gd name="connsiteX3" fmla="*/ 3252319 w 5137607"/>
              <a:gd name="connsiteY3" fmla="*/ 317316 h 819715"/>
              <a:gd name="connsiteX4" fmla="*/ 3559217 w 5137607"/>
              <a:gd name="connsiteY4" fmla="*/ 607013 h 819715"/>
              <a:gd name="connsiteX5" fmla="*/ 4872184 w 5137607"/>
              <a:gd name="connsiteY5" fmla="*/ 601863 h 819715"/>
              <a:gd name="connsiteX6" fmla="*/ 5137607 w 5137607"/>
              <a:gd name="connsiteY6" fmla="*/ 720564 h 819715"/>
              <a:gd name="connsiteX7" fmla="*/ 0 w 5137607"/>
              <a:gd name="connsiteY7" fmla="*/ 819715 h 819715"/>
              <a:gd name="connsiteX8" fmla="*/ 57662 w 5137607"/>
              <a:gd name="connsiteY8" fmla="*/ 644551 h 819715"/>
              <a:gd name="connsiteX9" fmla="*/ 529676 w 5137607"/>
              <a:gd name="connsiteY9" fmla="*/ 638841 h 819715"/>
              <a:gd name="connsiteX10" fmla="*/ 765610 w 5137607"/>
              <a:gd name="connsiteY10" fmla="*/ 247416 h 819715"/>
              <a:gd name="connsiteX11" fmla="*/ 849062 w 5137607"/>
              <a:gd name="connsiteY11" fmla="*/ 79823 h 819715"/>
              <a:gd name="connsiteX12" fmla="*/ 995723 w 5137607"/>
              <a:gd name="connsiteY12" fmla="*/ 6391 h 819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7607" h="819715">
                <a:moveTo>
                  <a:pt x="995723" y="6391"/>
                </a:moveTo>
                <a:lnTo>
                  <a:pt x="2987774" y="2042"/>
                </a:lnTo>
                <a:cubicBezTo>
                  <a:pt x="3049238" y="-1"/>
                  <a:pt x="3126273" y="31790"/>
                  <a:pt x="3170364" y="84336"/>
                </a:cubicBezTo>
                <a:cubicBezTo>
                  <a:pt x="3214455" y="136882"/>
                  <a:pt x="3230525" y="264836"/>
                  <a:pt x="3252319" y="317316"/>
                </a:cubicBezTo>
                <a:cubicBezTo>
                  <a:pt x="3274113" y="369796"/>
                  <a:pt x="3356758" y="605879"/>
                  <a:pt x="3559217" y="607013"/>
                </a:cubicBezTo>
                <a:lnTo>
                  <a:pt x="4872184" y="601863"/>
                </a:lnTo>
                <a:lnTo>
                  <a:pt x="5137607" y="720564"/>
                </a:lnTo>
                <a:lnTo>
                  <a:pt x="0" y="819715"/>
                </a:lnTo>
                <a:lnTo>
                  <a:pt x="57662" y="644551"/>
                </a:lnTo>
                <a:lnTo>
                  <a:pt x="529676" y="638841"/>
                </a:lnTo>
                <a:cubicBezTo>
                  <a:pt x="700285" y="630625"/>
                  <a:pt x="730761" y="346613"/>
                  <a:pt x="765610" y="247416"/>
                </a:cubicBezTo>
                <a:cubicBezTo>
                  <a:pt x="800459" y="148219"/>
                  <a:pt x="810710" y="119994"/>
                  <a:pt x="849062" y="79823"/>
                </a:cubicBezTo>
                <a:cubicBezTo>
                  <a:pt x="887414" y="39652"/>
                  <a:pt x="916273" y="7192"/>
                  <a:pt x="995723" y="6391"/>
                </a:cubicBezTo>
                <a:close/>
              </a:path>
            </a:pathLst>
          </a:custGeom>
          <a:gradFill flip="none" rotWithShape="1">
            <a:gsLst>
              <a:gs pos="16000">
                <a:schemeClr val="accent1"/>
              </a:gs>
              <a:gs pos="18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mpd="sng">
            <a:noFill/>
            <a:miter lim="800000"/>
          </a:ln>
          <a:effectLst>
            <a:outerShdw blurRad="88900" dist="38100" dir="13500000" algn="b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9538"/>
            <a:ext cx="822960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1063" y="6464300"/>
            <a:ext cx="2133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F8336A-3A80-44D4-9685-C92DA72A894D}" type="datetime1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464300"/>
            <a:ext cx="289560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85150" y="6464300"/>
            <a:ext cx="501650" cy="3206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D6CB1EC-27CF-4EBE-A1FD-5F60B0CC4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4" name="Title Placeholder 93"/>
          <p:cNvSpPr>
            <a:spLocks noGrp="1"/>
          </p:cNvSpPr>
          <p:nvPr>
            <p:ph type="title"/>
          </p:nvPr>
        </p:nvSpPr>
        <p:spPr>
          <a:xfrm>
            <a:off x="1211263" y="307975"/>
            <a:ext cx="7475537" cy="8350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41" name="Picture 92" descr="IPGM2.pn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533405" y="642778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" name="Picture 95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9" y="6424188"/>
            <a:ext cx="1233761" cy="357612"/>
          </a:xfrm>
          <a:prstGeom prst="rect">
            <a:avLst/>
          </a:prstGeom>
        </p:spPr>
      </p:pic>
      <p:pic>
        <p:nvPicPr>
          <p:cNvPr id="95" name="Picture 92" descr="IPGM2.png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 rot="20382051">
            <a:off x="959403" y="490398"/>
            <a:ext cx="274637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45" r:id="rId2"/>
    <p:sldLayoutId id="214748405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000" b="1" kern="1200" dirty="0">
          <a:solidFill>
            <a:schemeClr val="tx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jap@ipgktb.edu.m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96"/>
          <p:cNvSpPr>
            <a:spLocks noGrp="1"/>
          </p:cNvSpPr>
          <p:nvPr>
            <p:ph type="ctrTitle"/>
          </p:nvPr>
        </p:nvSpPr>
        <p:spPr>
          <a:xfrm>
            <a:off x="252445" y="762000"/>
            <a:ext cx="8470641" cy="5092700"/>
          </a:xfrm>
        </p:spPr>
        <p:txBody>
          <a:bodyPr anchor="ctr"/>
          <a:lstStyle/>
          <a:p>
            <a:r>
              <a:rPr lang="en-US" sz="440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FTGK3013 </a:t>
            </a:r>
            <a:r>
              <a:rPr lang="en-US" sz="4400" smtClean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/>
            </a:r>
            <a:br>
              <a:rPr lang="en-US" sz="4400" smtClean="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</a:br>
            <a:r>
              <a:rPr lang="en-MY" sz="3600">
                <a:gradFill flip="none" rotWithShape="1">
                  <a:gsLst>
                    <a:gs pos="0">
                      <a:srgbClr val="0B6483">
                        <a:shade val="30000"/>
                        <a:satMod val="115000"/>
                      </a:srgbClr>
                    </a:gs>
                    <a:gs pos="50000">
                      <a:srgbClr val="0B6483">
                        <a:shade val="67500"/>
                        <a:satMod val="115000"/>
                      </a:srgbClr>
                    </a:gs>
                    <a:gs pos="100000">
                      <a:srgbClr val="0B6483">
                        <a:shade val="100000"/>
                        <a:satMod val="115000"/>
                      </a:srgbClr>
                    </a:gs>
                  </a:gsLst>
                  <a:lin ang="2700000" scaled="1"/>
                  <a:tileRect/>
                </a:gradFill>
              </a:rPr>
              <a:t>Fotografi </a:t>
            </a:r>
            <a:r>
              <a:rPr lang="en-US" sz="3600"/>
              <a:t/>
            </a:r>
            <a:br>
              <a:rPr lang="en-US" sz="360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altLang="en-US" sz="2800" smtClean="0">
                <a:solidFill>
                  <a:srgbClr val="000066"/>
                </a:solidFill>
              </a:rPr>
              <a:t>Topik </a:t>
            </a:r>
            <a:r>
              <a:rPr lang="en-US" altLang="en-US" sz="2800" dirty="0">
                <a:solidFill>
                  <a:srgbClr val="000066"/>
                </a:solidFill>
              </a:rPr>
              <a:t>7</a:t>
            </a:r>
            <a:r>
              <a:rPr lang="en-US" altLang="en-US" sz="2800" smtClean="0">
                <a:solidFill>
                  <a:srgbClr val="000066"/>
                </a:solidFill>
              </a:rPr>
              <a:t>:</a:t>
            </a:r>
            <a:r>
              <a:rPr lang="en-US" altLang="en-US" sz="2800">
                <a:solidFill>
                  <a:srgbClr val="000066"/>
                </a:solidFill>
              </a:rPr>
              <a:t/>
            </a:r>
            <a:br>
              <a:rPr lang="en-US" altLang="en-US" sz="2800">
                <a:solidFill>
                  <a:srgbClr val="000066"/>
                </a:solidFill>
              </a:rPr>
            </a:br>
            <a:r>
              <a:rPr lang="es-ES" altLang="en-US" sz="2800">
                <a:solidFill>
                  <a:srgbClr val="000066"/>
                </a:solidFill>
              </a:rPr>
              <a:t>Post Processing </a:t>
            </a:r>
            <a:r>
              <a:rPr lang="es-ES" altLang="en-US" sz="2800" smtClean="0">
                <a:solidFill>
                  <a:srgbClr val="000066"/>
                </a:solidFill>
              </a:rPr>
              <a:t/>
            </a:r>
            <a:br>
              <a:rPr lang="es-ES" altLang="en-US" sz="2800" smtClean="0">
                <a:solidFill>
                  <a:srgbClr val="000066"/>
                </a:solidFill>
              </a:rPr>
            </a:br>
            <a:r>
              <a:rPr lang="es-ES" altLang="en-US" sz="2800" dirty="0" smtClean="0">
                <a:solidFill>
                  <a:srgbClr val="000066"/>
                </a:solidFill>
              </a:rPr>
              <a:t/>
            </a:r>
            <a:br>
              <a:rPr lang="es-ES" altLang="en-US" sz="2800" dirty="0" smtClean="0">
                <a:solidFill>
                  <a:srgbClr val="000066"/>
                </a:solidFill>
              </a:rPr>
            </a:br>
            <a:r>
              <a:rPr lang="en-US" altLang="en-US" sz="2400" dirty="0" err="1" smtClean="0">
                <a:solidFill>
                  <a:srgbClr val="000066"/>
                </a:solidFill>
              </a:rPr>
              <a:t>Dr.Sajap</a:t>
            </a:r>
            <a:r>
              <a:rPr lang="en-US" altLang="en-US" sz="2400" dirty="0" smtClean="0">
                <a:solidFill>
                  <a:srgbClr val="000066"/>
                </a:solidFill>
              </a:rPr>
              <a:t> </a:t>
            </a:r>
            <a:r>
              <a:rPr lang="en-US" altLang="en-US" sz="2400" dirty="0" err="1" smtClean="0">
                <a:solidFill>
                  <a:srgbClr val="000066"/>
                </a:solidFill>
              </a:rPr>
              <a:t>Maswan</a:t>
            </a:r>
            <a:r>
              <a:rPr lang="en-US" altLang="en-US" sz="3600" dirty="0" smtClean="0">
                <a:solidFill>
                  <a:srgbClr val="000066"/>
                </a:solidFill>
              </a:rPr>
              <a:t/>
            </a:r>
            <a:br>
              <a:rPr lang="en-US" altLang="en-US" sz="3600" dirty="0" smtClean="0">
                <a:solidFill>
                  <a:srgbClr val="000066"/>
                </a:solidFill>
              </a:rPr>
            </a:br>
            <a:r>
              <a:rPr lang="en-US" sz="2000" dirty="0" err="1" smtClean="0"/>
              <a:t>Jabatan</a:t>
            </a:r>
            <a:r>
              <a:rPr lang="en-US" sz="2000" dirty="0" smtClean="0"/>
              <a:t> </a:t>
            </a:r>
            <a:r>
              <a:rPr lang="en-US" sz="2000" dirty="0" err="1" smtClean="0"/>
              <a:t>Teknologi</a:t>
            </a:r>
            <a:r>
              <a:rPr lang="en-US" sz="2000" dirty="0" smtClean="0"/>
              <a:t> </a:t>
            </a:r>
            <a:r>
              <a:rPr lang="en-US" sz="2000" dirty="0" err="1" smtClean="0"/>
              <a:t>Pendidikan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IPG </a:t>
            </a:r>
            <a:r>
              <a:rPr lang="en-US" sz="2000" dirty="0" err="1" smtClean="0"/>
              <a:t>Kampus</a:t>
            </a:r>
            <a:r>
              <a:rPr lang="en-US" sz="2000" dirty="0" smtClean="0"/>
              <a:t> </a:t>
            </a:r>
            <a:r>
              <a:rPr lang="en-US" sz="2000" dirty="0" err="1" smtClean="0"/>
              <a:t>Tuanku</a:t>
            </a:r>
            <a:r>
              <a:rPr lang="en-US" sz="2000" dirty="0" smtClean="0"/>
              <a:t> </a:t>
            </a:r>
            <a:r>
              <a:rPr lang="en-US" sz="2000" dirty="0" err="1" smtClean="0"/>
              <a:t>Bainun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>
                <a:hlinkClick r:id="rId3"/>
              </a:rPr>
              <a:t>sajap@ipgktb.edu.my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http://sajadstudio.info/sumber</a:t>
            </a:r>
            <a:endParaRPr lang="en-US" sz="2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CC438B-BA38-497A-BC2E-7F84B74E188B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RAW </a:t>
            </a:r>
            <a:r>
              <a:rPr lang="en-US" altLang="en-US" sz="3200" dirty="0" err="1">
                <a:solidFill>
                  <a:srgbClr val="FF0000"/>
                </a:solidFill>
              </a:rPr>
              <a:t>dan</a:t>
            </a:r>
            <a:r>
              <a:rPr lang="en-US" altLang="en-US" sz="3200" dirty="0">
                <a:solidFill>
                  <a:srgbClr val="FF0000"/>
                </a:solidFill>
              </a:rPr>
              <a:t> JPEG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6" y="1143000"/>
            <a:ext cx="7827963" cy="43815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MY" sz="2800" dirty="0"/>
              <a:t>File JPEG (Join Photographic Experts Group) </a:t>
            </a:r>
            <a:r>
              <a:rPr lang="en-MY" sz="2800" dirty="0" err="1"/>
              <a:t>adalah</a:t>
            </a:r>
            <a:r>
              <a:rPr lang="en-MY" sz="2800" dirty="0"/>
              <a:t> </a:t>
            </a:r>
            <a:r>
              <a:rPr lang="en-MY" sz="2800" dirty="0" err="1"/>
              <a:t>salah</a:t>
            </a:r>
            <a:r>
              <a:rPr lang="en-MY" sz="2800" dirty="0"/>
              <a:t> </a:t>
            </a:r>
            <a:r>
              <a:rPr lang="en-MY" sz="2800" dirty="0" err="1"/>
              <a:t>satu</a:t>
            </a:r>
            <a:r>
              <a:rPr lang="en-MY" sz="2800" dirty="0"/>
              <a:t> </a:t>
            </a:r>
            <a:r>
              <a:rPr lang="en-MY" sz="2800" dirty="0" err="1"/>
              <a:t>standar</a:t>
            </a:r>
            <a:r>
              <a:rPr lang="en-MY" sz="2800" dirty="0"/>
              <a:t> </a:t>
            </a:r>
            <a:r>
              <a:rPr lang="en-MY" sz="2800" dirty="0" err="1"/>
              <a:t>foto</a:t>
            </a:r>
            <a:r>
              <a:rPr lang="en-MY" sz="2800" dirty="0"/>
              <a:t> yang </a:t>
            </a:r>
            <a:r>
              <a:rPr lang="en-MY" sz="2800" dirty="0" err="1"/>
              <a:t>sangat</a:t>
            </a:r>
            <a:r>
              <a:rPr lang="en-MY" sz="2800" dirty="0"/>
              <a:t> </a:t>
            </a:r>
            <a:r>
              <a:rPr lang="en-MY" sz="2800" dirty="0" smtClean="0"/>
              <a:t>popular.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MY" sz="2800" dirty="0" err="1"/>
              <a:t>S</a:t>
            </a:r>
            <a:r>
              <a:rPr lang="en-MY" sz="2800" dirty="0" err="1" smtClean="0"/>
              <a:t>aat</a:t>
            </a:r>
            <a:r>
              <a:rPr lang="en-MY" sz="2800" dirty="0" smtClean="0"/>
              <a:t> </a:t>
            </a:r>
            <a:r>
              <a:rPr lang="en-MY" sz="2800" dirty="0" err="1"/>
              <a:t>anda</a:t>
            </a:r>
            <a:r>
              <a:rPr lang="en-MY" sz="2800" dirty="0"/>
              <a:t> </a:t>
            </a:r>
            <a:r>
              <a:rPr lang="en-MY" sz="2800" dirty="0" err="1"/>
              <a:t>menekan</a:t>
            </a:r>
            <a:r>
              <a:rPr lang="en-MY" sz="2800" dirty="0"/>
              <a:t> shutter, sensor </a:t>
            </a:r>
            <a:r>
              <a:rPr lang="en-MY" sz="2800" dirty="0" err="1" smtClean="0"/>
              <a:t>merakam</a:t>
            </a:r>
            <a:r>
              <a:rPr lang="en-MY" sz="2800" dirty="0" smtClean="0"/>
              <a:t> </a:t>
            </a:r>
            <a:r>
              <a:rPr lang="en-MY" sz="2800" dirty="0" err="1"/>
              <a:t>gambar</a:t>
            </a:r>
            <a:r>
              <a:rPr lang="en-MY" sz="2800" dirty="0"/>
              <a:t>, </a:t>
            </a:r>
            <a:r>
              <a:rPr lang="en-MY" sz="2800" dirty="0" err="1" smtClean="0"/>
              <a:t>pada</a:t>
            </a:r>
            <a:r>
              <a:rPr lang="en-MY" sz="2800" dirty="0" smtClean="0"/>
              <a:t> </a:t>
            </a:r>
            <a:r>
              <a:rPr lang="en-MY" sz="2800" dirty="0"/>
              <a:t>format JPEG file </a:t>
            </a:r>
            <a:r>
              <a:rPr lang="en-MY" sz="2800" dirty="0" err="1"/>
              <a:t>tersebut</a:t>
            </a:r>
            <a:r>
              <a:rPr lang="en-MY" sz="2800" dirty="0"/>
              <a:t> </a:t>
            </a:r>
            <a:r>
              <a:rPr lang="en-MY" sz="2800" dirty="0" err="1"/>
              <a:t>diolah</a:t>
            </a:r>
            <a:r>
              <a:rPr lang="en-MY" sz="2800" dirty="0"/>
              <a:t> </a:t>
            </a:r>
            <a:r>
              <a:rPr lang="en-MY" sz="2800" dirty="0" err="1"/>
              <a:t>terlebih</a:t>
            </a:r>
            <a:r>
              <a:rPr lang="en-MY" sz="2800" dirty="0"/>
              <a:t> </a:t>
            </a:r>
            <a:r>
              <a:rPr lang="en-MY" sz="2800" dirty="0" err="1"/>
              <a:t>dahulu</a:t>
            </a:r>
            <a:r>
              <a:rPr lang="en-MY" sz="2800" dirty="0"/>
              <a:t> </a:t>
            </a:r>
            <a:r>
              <a:rPr lang="en-MY" sz="2800" dirty="0" err="1"/>
              <a:t>oleh</a:t>
            </a:r>
            <a:r>
              <a:rPr lang="en-MY" sz="2800" dirty="0"/>
              <a:t> </a:t>
            </a:r>
            <a:r>
              <a:rPr lang="en-MY" sz="2800" dirty="0" err="1"/>
              <a:t>prosesor</a:t>
            </a:r>
            <a:r>
              <a:rPr lang="en-MY" sz="2800" dirty="0"/>
              <a:t> </a:t>
            </a:r>
            <a:r>
              <a:rPr lang="en-MY" sz="2800" dirty="0" err="1" smtClean="0"/>
              <a:t>kamera</a:t>
            </a:r>
            <a:r>
              <a:rPr lang="en-MY" sz="2800" dirty="0" smtClean="0"/>
              <a:t> </a:t>
            </a:r>
            <a:r>
              <a:rPr lang="en-MY" sz="2800" dirty="0" err="1" smtClean="0"/>
              <a:t>sebelum</a:t>
            </a:r>
            <a:r>
              <a:rPr lang="en-MY" sz="2800" dirty="0" smtClean="0"/>
              <a:t> </a:t>
            </a:r>
            <a:r>
              <a:rPr lang="en-MY" sz="2800" dirty="0" err="1" smtClean="0"/>
              <a:t>disimpan</a:t>
            </a:r>
            <a:r>
              <a:rPr lang="en-MY" sz="2800" dirty="0" smtClean="0"/>
              <a:t> </a:t>
            </a:r>
            <a:r>
              <a:rPr lang="en-MY" sz="2800" dirty="0" err="1" smtClean="0"/>
              <a:t>ke</a:t>
            </a:r>
            <a:r>
              <a:rPr lang="en-MY" sz="2800" dirty="0" smtClean="0"/>
              <a:t> </a:t>
            </a:r>
            <a:r>
              <a:rPr lang="en-MY" sz="2800" dirty="0" err="1" smtClean="0"/>
              <a:t>dalam</a:t>
            </a:r>
            <a:r>
              <a:rPr lang="en-MY" sz="2800" dirty="0" smtClean="0"/>
              <a:t> </a:t>
            </a:r>
            <a:r>
              <a:rPr lang="en-MY" sz="2800" i="1" dirty="0"/>
              <a:t>memory </a:t>
            </a:r>
            <a:r>
              <a:rPr lang="en-MY" sz="2800" i="1" dirty="0" smtClean="0"/>
              <a:t>card.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MY" sz="2800" dirty="0" err="1"/>
              <a:t>Semakin</a:t>
            </a:r>
            <a:r>
              <a:rPr lang="en-MY" sz="2800" dirty="0"/>
              <a:t> </a:t>
            </a:r>
            <a:r>
              <a:rPr lang="en-MY" sz="2800" dirty="0" err="1"/>
              <a:t>canggih</a:t>
            </a:r>
            <a:r>
              <a:rPr lang="en-MY" sz="2800" dirty="0"/>
              <a:t> (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mahal</a:t>
            </a:r>
            <a:r>
              <a:rPr lang="en-MY" sz="2800" dirty="0"/>
              <a:t>) </a:t>
            </a:r>
            <a:r>
              <a:rPr lang="en-MY" sz="2800" dirty="0" err="1"/>
              <a:t>kamera</a:t>
            </a:r>
            <a:r>
              <a:rPr lang="en-MY" sz="2800" dirty="0"/>
              <a:t> yang </a:t>
            </a:r>
            <a:r>
              <a:rPr lang="en-MY" sz="2800" dirty="0" err="1" smtClean="0"/>
              <a:t>digunakan</a:t>
            </a:r>
            <a:r>
              <a:rPr lang="en-MY" sz="2800" dirty="0" smtClean="0"/>
              <a:t>, </a:t>
            </a:r>
            <a:r>
              <a:rPr lang="en-MY" sz="2800" dirty="0" err="1"/>
              <a:t>biasanya</a:t>
            </a:r>
            <a:r>
              <a:rPr lang="en-MY" sz="2800" dirty="0"/>
              <a:t> </a:t>
            </a:r>
            <a:r>
              <a:rPr lang="en-MY" sz="2800" dirty="0" err="1"/>
              <a:t>prosesornya</a:t>
            </a:r>
            <a:r>
              <a:rPr lang="en-MY" sz="2800" dirty="0"/>
              <a:t> juga </a:t>
            </a:r>
            <a:r>
              <a:rPr lang="en-MY" sz="2800" dirty="0" err="1"/>
              <a:t>lebih</a:t>
            </a:r>
            <a:r>
              <a:rPr lang="en-MY" sz="2800" dirty="0"/>
              <a:t> </a:t>
            </a:r>
            <a:r>
              <a:rPr lang="en-MY" sz="2800" dirty="0" err="1" smtClean="0"/>
              <a:t>canggih</a:t>
            </a:r>
            <a:r>
              <a:rPr lang="en-MY" sz="2800" dirty="0" smtClean="0"/>
              <a:t>.</a:t>
            </a:r>
            <a:endParaRPr lang="en-US" altLang="en-US" sz="2800" i="1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8945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RAW </a:t>
            </a:r>
            <a:r>
              <a:rPr lang="en-US" altLang="en-US" sz="3200" dirty="0" err="1">
                <a:solidFill>
                  <a:srgbClr val="FF0000"/>
                </a:solidFill>
              </a:rPr>
              <a:t>dan</a:t>
            </a:r>
            <a:r>
              <a:rPr lang="en-US" altLang="en-US" sz="3200" dirty="0">
                <a:solidFill>
                  <a:srgbClr val="FF0000"/>
                </a:solidFill>
              </a:rPr>
              <a:t> JPEG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6" y="1143000"/>
            <a:ext cx="7827963" cy="43815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4"/>
            </a:pPr>
            <a:r>
              <a:rPr lang="en-MY" sz="2800" dirty="0"/>
              <a:t>File JPEG </a:t>
            </a:r>
            <a:r>
              <a:rPr lang="en-MY" sz="2800" dirty="0" err="1" smtClean="0"/>
              <a:t>terus</a:t>
            </a:r>
            <a:r>
              <a:rPr lang="en-MY" sz="2800" dirty="0" smtClean="0"/>
              <a:t> </a:t>
            </a:r>
            <a:r>
              <a:rPr lang="en-MY" sz="2800" dirty="0" err="1" smtClean="0"/>
              <a:t>boleh</a:t>
            </a:r>
            <a:r>
              <a:rPr lang="en-MY" sz="2800" dirty="0" smtClean="0"/>
              <a:t> </a:t>
            </a:r>
            <a:r>
              <a:rPr lang="en-MY" sz="2800" dirty="0" err="1" smtClean="0"/>
              <a:t>digunakan</a:t>
            </a:r>
            <a:r>
              <a:rPr lang="en-MY" sz="2800" dirty="0" smtClean="0"/>
              <a:t>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boleh</a:t>
            </a:r>
            <a:r>
              <a:rPr lang="en-MY" sz="2800" dirty="0" smtClean="0"/>
              <a:t> </a:t>
            </a:r>
            <a:r>
              <a:rPr lang="en-MY" sz="2800" dirty="0" err="1" smtClean="0"/>
              <a:t>terus</a:t>
            </a:r>
            <a:r>
              <a:rPr lang="en-MY" sz="2800" dirty="0" smtClean="0"/>
              <a:t> </a:t>
            </a:r>
            <a:r>
              <a:rPr lang="en-MY" sz="2800" dirty="0" err="1" smtClean="0"/>
              <a:t>dibuka</a:t>
            </a:r>
            <a:r>
              <a:rPr lang="en-MY" sz="2800" dirty="0" smtClean="0"/>
              <a:t> </a:t>
            </a:r>
            <a:r>
              <a:rPr lang="en-MY" sz="2800" dirty="0" err="1" smtClean="0"/>
              <a:t>menggunakan</a:t>
            </a:r>
            <a:r>
              <a:rPr lang="en-MY" sz="2800" dirty="0" smtClean="0"/>
              <a:t> </a:t>
            </a:r>
            <a:r>
              <a:rPr lang="en-MY" sz="2800" dirty="0" err="1" smtClean="0"/>
              <a:t>kebanyakkan</a:t>
            </a:r>
            <a:r>
              <a:rPr lang="en-MY" sz="2800" dirty="0" smtClean="0"/>
              <a:t> </a:t>
            </a:r>
            <a:r>
              <a:rPr lang="en-MY" sz="2800" dirty="0" err="1" smtClean="0"/>
              <a:t>aplikasi</a:t>
            </a:r>
            <a:r>
              <a:rPr lang="en-MY" sz="2800" dirty="0" smtClean="0"/>
              <a:t> windows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aplikasi</a:t>
            </a:r>
            <a:r>
              <a:rPr lang="en-MY" sz="2800" dirty="0" smtClean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 </a:t>
            </a:r>
            <a:r>
              <a:rPr lang="en-MY" sz="2800" dirty="0" err="1" smtClean="0"/>
              <a:t>penyuntingan</a:t>
            </a:r>
            <a:r>
              <a:rPr lang="en-MY" sz="2800" dirty="0" smtClean="0"/>
              <a:t> </a:t>
            </a:r>
            <a:r>
              <a:rPr lang="en-MY" sz="2800" dirty="0" err="1" smtClean="0"/>
              <a:t>imej</a:t>
            </a:r>
            <a:r>
              <a:rPr lang="en-MY" sz="2800" dirty="0" smtClean="0"/>
              <a:t>.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en-MY" sz="2800" dirty="0" err="1" smtClean="0"/>
              <a:t>Failnya</a:t>
            </a:r>
            <a:r>
              <a:rPr lang="en-MY" sz="2800" dirty="0" smtClean="0"/>
              <a:t> </a:t>
            </a:r>
            <a:r>
              <a:rPr lang="en-MY" sz="2800" dirty="0" err="1" smtClean="0"/>
              <a:t>telah</a:t>
            </a:r>
            <a:r>
              <a:rPr lang="en-MY" sz="2800" dirty="0" smtClean="0"/>
              <a:t> </a:t>
            </a:r>
            <a:r>
              <a:rPr lang="en-MY" sz="2800" dirty="0" err="1" smtClean="0"/>
              <a:t>dimampatkan</a:t>
            </a:r>
            <a:r>
              <a:rPr lang="en-MY" sz="2800" dirty="0" smtClean="0"/>
              <a:t> (</a:t>
            </a:r>
            <a:r>
              <a:rPr lang="en-MY" sz="2800" dirty="0" err="1" smtClean="0"/>
              <a:t>saiz</a:t>
            </a:r>
            <a:r>
              <a:rPr lang="en-MY" sz="2800" dirty="0" smtClean="0"/>
              <a:t> </a:t>
            </a:r>
            <a:r>
              <a:rPr lang="en-MY" sz="2800" dirty="0" err="1" smtClean="0"/>
              <a:t>lebih</a:t>
            </a:r>
            <a:r>
              <a:rPr lang="en-MY" sz="2800" dirty="0" smtClean="0"/>
              <a:t> </a:t>
            </a:r>
            <a:r>
              <a:rPr lang="en-MY" sz="2800" dirty="0" err="1" smtClean="0"/>
              <a:t>kecil</a:t>
            </a:r>
            <a:r>
              <a:rPr lang="en-MY" sz="2800" dirty="0" smtClean="0"/>
              <a:t>) </a:t>
            </a:r>
            <a:r>
              <a:rPr lang="en-MY" sz="2800" dirty="0" err="1" smtClean="0"/>
              <a:t>namun</a:t>
            </a:r>
            <a:r>
              <a:rPr lang="en-MY" sz="2800" dirty="0"/>
              <a:t> </a:t>
            </a:r>
            <a:r>
              <a:rPr lang="en-MY" sz="2800" dirty="0" err="1" smtClean="0"/>
              <a:t>kualiti</a:t>
            </a:r>
            <a:r>
              <a:rPr lang="en-MY" sz="2800" dirty="0" smtClean="0"/>
              <a:t> </a:t>
            </a:r>
            <a:r>
              <a:rPr lang="en-MY" sz="2800" dirty="0" err="1" smtClean="0"/>
              <a:t>gambarnya</a:t>
            </a:r>
            <a:r>
              <a:rPr lang="en-MY" sz="2800" dirty="0" smtClean="0"/>
              <a:t> </a:t>
            </a:r>
            <a:r>
              <a:rPr lang="en-MY" sz="2800" dirty="0" err="1" smtClean="0"/>
              <a:t>masih</a:t>
            </a:r>
            <a:r>
              <a:rPr lang="en-MY" sz="2800" dirty="0" smtClean="0"/>
              <a:t> </a:t>
            </a:r>
            <a:r>
              <a:rPr lang="en-MY" sz="2800" dirty="0" err="1" smtClean="0"/>
              <a:t>baik</a:t>
            </a:r>
            <a:r>
              <a:rPr lang="en-MY" sz="2800" dirty="0" smtClean="0"/>
              <a:t>.</a:t>
            </a:r>
          </a:p>
          <a:p>
            <a:pPr marL="514350" indent="-514350" eaLnBrk="1" hangingPunct="1">
              <a:buFont typeface="+mj-lt"/>
              <a:buAutoNum type="arabicPeriod" startAt="4"/>
            </a:pPr>
            <a:r>
              <a:rPr lang="en-MY" sz="2800" dirty="0" err="1" smtClean="0"/>
              <a:t>Kebanyakkan</a:t>
            </a:r>
            <a:r>
              <a:rPr lang="en-MY" sz="2800" dirty="0" smtClean="0"/>
              <a:t> </a:t>
            </a:r>
            <a:r>
              <a:rPr lang="en-MY" sz="2800" dirty="0" err="1" smtClean="0"/>
              <a:t>kamera</a:t>
            </a:r>
            <a:r>
              <a:rPr lang="en-MY" sz="2800" dirty="0" smtClean="0"/>
              <a:t> digital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telifon</a:t>
            </a:r>
            <a:r>
              <a:rPr lang="en-MY" sz="2800" dirty="0" smtClean="0"/>
              <a:t> </a:t>
            </a:r>
            <a:r>
              <a:rPr lang="en-MY" sz="2800" dirty="0" err="1" smtClean="0"/>
              <a:t>pintar</a:t>
            </a:r>
            <a:r>
              <a:rPr lang="en-MY" sz="2800" dirty="0" smtClean="0"/>
              <a:t> </a:t>
            </a:r>
            <a:r>
              <a:rPr lang="en-MY" sz="2800" dirty="0" err="1" smtClean="0"/>
              <a:t>merakam</a:t>
            </a:r>
            <a:r>
              <a:rPr lang="en-MY" sz="2800" dirty="0" smtClean="0"/>
              <a:t> </a:t>
            </a:r>
            <a:r>
              <a:rPr lang="en-MY" sz="2800" dirty="0" err="1" smtClean="0"/>
              <a:t>gambar</a:t>
            </a:r>
            <a:r>
              <a:rPr lang="en-MY" sz="2800" dirty="0" smtClean="0"/>
              <a:t> </a:t>
            </a:r>
            <a:r>
              <a:rPr lang="en-MY" sz="2800" dirty="0" err="1" smtClean="0"/>
              <a:t>menggunakan</a:t>
            </a:r>
            <a:r>
              <a:rPr lang="en-MY" sz="2800" dirty="0" smtClean="0"/>
              <a:t> format JPG.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8536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RAW </a:t>
            </a:r>
            <a:r>
              <a:rPr lang="en-US" altLang="en-US" sz="3200" dirty="0" err="1">
                <a:solidFill>
                  <a:srgbClr val="FF0000"/>
                </a:solidFill>
              </a:rPr>
              <a:t>dan</a:t>
            </a:r>
            <a:r>
              <a:rPr lang="en-US" altLang="en-US" sz="3200" dirty="0">
                <a:solidFill>
                  <a:srgbClr val="FF0000"/>
                </a:solidFill>
              </a:rPr>
              <a:t> JPEG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6" y="1143000"/>
            <a:ext cx="7827963" cy="43815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7"/>
            </a:pPr>
            <a:r>
              <a:rPr lang="en-US" altLang="en-US" sz="2800" dirty="0" err="1" smtClean="0"/>
              <a:t>Namun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kekurangan</a:t>
            </a:r>
            <a:r>
              <a:rPr lang="en-US" altLang="en-US" sz="2800" dirty="0" smtClean="0"/>
              <a:t> format JPEG </a:t>
            </a:r>
            <a:r>
              <a:rPr lang="en-US" altLang="en-US" sz="2800" dirty="0" err="1" smtClean="0"/>
              <a:t>ialah</a:t>
            </a:r>
            <a:r>
              <a:rPr lang="en-US" altLang="en-US" sz="2800" dirty="0" smtClean="0"/>
              <a:t> “</a:t>
            </a:r>
            <a:r>
              <a:rPr lang="en-US" altLang="en-US" sz="2800" dirty="0" err="1" smtClean="0"/>
              <a:t>lossy</a:t>
            </a:r>
            <a:r>
              <a:rPr lang="en-US" altLang="en-US" sz="2800" dirty="0" smtClean="0"/>
              <a:t> compression” </a:t>
            </a:r>
            <a:r>
              <a:rPr lang="en-US" altLang="en-US" sz="2800" dirty="0" err="1" smtClean="0"/>
              <a:t>kurang</a:t>
            </a:r>
            <a:r>
              <a:rPr lang="en-US" altLang="en-US" sz="2800" dirty="0" smtClean="0"/>
              <a:t> ideal </a:t>
            </a:r>
            <a:r>
              <a:rPr lang="en-US" altLang="en-US" sz="2800" dirty="0" err="1" smtClean="0"/>
              <a:t>jikalau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sesuatu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imej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tersebut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disunting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beberapa</a:t>
            </a:r>
            <a:r>
              <a:rPr lang="en-US" altLang="en-US" sz="2800" dirty="0" smtClean="0"/>
              <a:t> kali.</a:t>
            </a:r>
          </a:p>
          <a:p>
            <a:pPr marL="514350" indent="-514350" eaLnBrk="1" hangingPunct="1">
              <a:buFont typeface="+mj-lt"/>
              <a:buAutoNum type="arabicPeriod" startAt="7"/>
            </a:pPr>
            <a:r>
              <a:rPr lang="en-US" altLang="en-US" sz="2800" dirty="0" err="1" smtClean="0"/>
              <a:t>Kualiti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imej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merosot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setiap</a:t>
            </a:r>
            <a:r>
              <a:rPr lang="en-US" altLang="en-US" sz="2800" dirty="0" smtClean="0"/>
              <a:t> kali </a:t>
            </a:r>
            <a:r>
              <a:rPr lang="en-US" altLang="en-US" sz="2800" dirty="0" err="1" smtClean="0"/>
              <a:t>dimampat</a:t>
            </a:r>
            <a:r>
              <a:rPr lang="en-US" altLang="en-US" sz="2800" dirty="0" smtClean="0"/>
              <a:t>, </a:t>
            </a:r>
            <a:r>
              <a:rPr lang="en-US" altLang="en-US" sz="2800" dirty="0" err="1" smtClean="0"/>
              <a:t>dieksport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disunting</a:t>
            </a:r>
            <a:r>
              <a:rPr lang="en-US" altLang="en-US" sz="2800" dirty="0" smtClean="0"/>
              <a:t>.</a:t>
            </a:r>
          </a:p>
          <a:p>
            <a:pPr marL="514350" indent="-514350" eaLnBrk="1" hangingPunct="1">
              <a:buFont typeface="+mj-lt"/>
              <a:buAutoNum type="arabicPeriod" startAt="7"/>
            </a:pPr>
            <a:r>
              <a:rPr lang="en-US" altLang="en-US" sz="2800" dirty="0" err="1" smtClean="0"/>
              <a:t>Analogi</a:t>
            </a:r>
            <a:r>
              <a:rPr lang="en-US" altLang="en-US" sz="2800" dirty="0" smtClean="0"/>
              <a:t>: </a:t>
            </a:r>
            <a:r>
              <a:rPr lang="en-US" altLang="en-US" sz="2800" dirty="0" err="1" smtClean="0"/>
              <a:t>seperti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gambar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diphotostat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banyak</a:t>
            </a:r>
            <a:r>
              <a:rPr lang="en-US" altLang="en-US" sz="2800" dirty="0" smtClean="0"/>
              <a:t> kali – </a:t>
            </a:r>
            <a:r>
              <a:rPr lang="en-US" altLang="en-US" sz="2800" dirty="0" err="1" smtClean="0"/>
              <a:t>gambar</a:t>
            </a:r>
            <a:r>
              <a:rPr lang="en-US" altLang="en-US" sz="2800" dirty="0" smtClean="0"/>
              <a:t> yang </a:t>
            </a:r>
            <a:r>
              <a:rPr lang="en-US" altLang="en-US" sz="2800" dirty="0" err="1" smtClean="0"/>
              <a:t>terakhir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akan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merosot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kualitinya</a:t>
            </a:r>
            <a:r>
              <a:rPr lang="en-US" altLang="en-US" sz="2800" dirty="0" smtClean="0"/>
              <a:t>.</a:t>
            </a:r>
          </a:p>
          <a:p>
            <a:pPr marL="514350" indent="-514350" eaLnBrk="1" hangingPunct="1">
              <a:buFont typeface="+mj-lt"/>
              <a:buAutoNum type="arabicPeriod" startAt="7"/>
            </a:pPr>
            <a:r>
              <a:rPr lang="en-US" altLang="en-US" sz="2800" dirty="0" err="1" smtClean="0"/>
              <a:t>Sebab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itu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kebanyakkan</a:t>
            </a:r>
            <a:r>
              <a:rPr lang="en-US" altLang="en-US" sz="2800" dirty="0" smtClean="0"/>
              <a:t> photographer </a:t>
            </a:r>
            <a:r>
              <a:rPr lang="en-US" altLang="en-US" sz="2800" dirty="0" err="1" smtClean="0"/>
              <a:t>mengambil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gambar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format RAW.  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953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RAW </a:t>
            </a:r>
            <a:r>
              <a:rPr lang="en-US" altLang="en-US" sz="3200" dirty="0" err="1">
                <a:solidFill>
                  <a:srgbClr val="FF0000"/>
                </a:solidFill>
              </a:rPr>
              <a:t>dan</a:t>
            </a:r>
            <a:r>
              <a:rPr lang="en-US" altLang="en-US" sz="3200" dirty="0">
                <a:solidFill>
                  <a:srgbClr val="FF0000"/>
                </a:solidFill>
              </a:rPr>
              <a:t> JPEG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6" y="1143000"/>
            <a:ext cx="7827963" cy="43815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altLang="en-US" sz="2800" dirty="0" smtClean="0"/>
              <a:t>RAW </a:t>
            </a:r>
            <a:r>
              <a:rPr lang="en-US" altLang="en-US" sz="2800" dirty="0" err="1" smtClean="0"/>
              <a:t>bermaksud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mentah</a:t>
            </a:r>
            <a:r>
              <a:rPr lang="en-US" altLang="en-US" sz="2800" dirty="0" smtClean="0"/>
              <a:t>/ </a:t>
            </a:r>
            <a:r>
              <a:rPr lang="en-US" altLang="en-US" sz="2800" dirty="0" err="1" smtClean="0"/>
              <a:t>belum</a:t>
            </a:r>
            <a:r>
              <a:rPr lang="en-US" altLang="en-US" sz="2800" dirty="0" smtClean="0"/>
              <a:t> </a:t>
            </a:r>
            <a:r>
              <a:rPr lang="en-US" altLang="en-US" sz="2800" dirty="0" err="1" smtClean="0"/>
              <a:t>diolah</a:t>
            </a:r>
            <a:r>
              <a:rPr lang="en-US" altLang="en-US" sz="2800" dirty="0" smtClean="0"/>
              <a:t>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MY" sz="2800" dirty="0"/>
              <a:t>F</a:t>
            </a:r>
            <a:r>
              <a:rPr lang="en-MY" sz="2800" dirty="0" smtClean="0"/>
              <a:t>ormat RAW </a:t>
            </a:r>
            <a:r>
              <a:rPr lang="en-MY" sz="2800" dirty="0" err="1"/>
              <a:t>tidak</a:t>
            </a:r>
            <a:r>
              <a:rPr lang="en-MY" sz="2800" dirty="0"/>
              <a:t> </a:t>
            </a:r>
            <a:r>
              <a:rPr lang="en-MY" sz="2800" dirty="0" err="1" smtClean="0"/>
              <a:t>boleh</a:t>
            </a:r>
            <a:r>
              <a:rPr lang="en-MY" sz="2800" dirty="0" smtClean="0"/>
              <a:t> </a:t>
            </a:r>
            <a:r>
              <a:rPr lang="en-MY" sz="2800" dirty="0" err="1" smtClean="0"/>
              <a:t>dibuka</a:t>
            </a:r>
            <a:r>
              <a:rPr lang="en-MY" sz="2800" dirty="0" smtClean="0"/>
              <a:t> di </a:t>
            </a:r>
            <a:r>
              <a:rPr lang="en-MY" sz="2800" dirty="0"/>
              <a:t>windows </a:t>
            </a:r>
            <a:r>
              <a:rPr lang="en-MY" sz="2800" dirty="0" err="1"/>
              <a:t>komputer</a:t>
            </a:r>
            <a:r>
              <a:rPr lang="en-MY" sz="2800" dirty="0"/>
              <a:t> </a:t>
            </a:r>
            <a:r>
              <a:rPr lang="en-MY" sz="2800" dirty="0" err="1"/>
              <a:t>anda</a:t>
            </a:r>
            <a:r>
              <a:rPr lang="en-MY" sz="2800" dirty="0"/>
              <a:t> </a:t>
            </a:r>
            <a:r>
              <a:rPr lang="en-MY" sz="2800" dirty="0" err="1"/>
              <a:t>kalau</a:t>
            </a:r>
            <a:r>
              <a:rPr lang="en-MY" sz="2800" dirty="0"/>
              <a:t> </a:t>
            </a:r>
            <a:r>
              <a:rPr lang="en-MY" sz="2800" dirty="0" err="1"/>
              <a:t>tidak</a:t>
            </a:r>
            <a:r>
              <a:rPr lang="en-MY" sz="2800" dirty="0"/>
              <a:t> </a:t>
            </a:r>
            <a:r>
              <a:rPr lang="en-MY" sz="2800" dirty="0" err="1"/>
              <a:t>menginstall</a:t>
            </a:r>
            <a:r>
              <a:rPr lang="en-MY" sz="2800" dirty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 </a:t>
            </a:r>
            <a:r>
              <a:rPr lang="en-MY" sz="2800" dirty="0"/>
              <a:t>yang </a:t>
            </a:r>
            <a:r>
              <a:rPr lang="en-MY" sz="2800" dirty="0" err="1" smtClean="0"/>
              <a:t>menyokong</a:t>
            </a:r>
            <a:r>
              <a:rPr lang="en-MY" sz="2800" dirty="0" smtClean="0"/>
              <a:t> </a:t>
            </a:r>
            <a:r>
              <a:rPr lang="en-MY" sz="2800" dirty="0"/>
              <a:t>format </a:t>
            </a:r>
            <a:r>
              <a:rPr lang="en-MY" sz="2800" dirty="0" smtClean="0"/>
              <a:t>RAW.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MY" altLang="en-US" sz="2800" dirty="0" err="1" smtClean="0"/>
              <a:t>Contoh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perisian</a:t>
            </a:r>
            <a:r>
              <a:rPr lang="en-MY" altLang="en-US" sz="2800" dirty="0" smtClean="0"/>
              <a:t> yang </a:t>
            </a:r>
            <a:r>
              <a:rPr lang="en-MY" altLang="en-US" sz="2800" dirty="0" err="1" smtClean="0"/>
              <a:t>boleh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digunakan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untuk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membuka</a:t>
            </a:r>
            <a:r>
              <a:rPr lang="en-MY" altLang="en-US" sz="2800" dirty="0" smtClean="0"/>
              <a:t> fail RAW </a:t>
            </a:r>
            <a:r>
              <a:rPr lang="en-MY" altLang="en-US" sz="2800" dirty="0" err="1" smtClean="0"/>
              <a:t>ialah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seperti</a:t>
            </a:r>
            <a:r>
              <a:rPr lang="en-MY" altLang="en-US" sz="2800" dirty="0" smtClean="0"/>
              <a:t> </a:t>
            </a:r>
            <a:r>
              <a:rPr lang="en-MY" altLang="en-US" sz="2800" dirty="0"/>
              <a:t>P</a:t>
            </a:r>
            <a:r>
              <a:rPr lang="en-MY" sz="2800" dirty="0" smtClean="0"/>
              <a:t>icasa</a:t>
            </a:r>
            <a:r>
              <a:rPr lang="en-MY" sz="2800" dirty="0"/>
              <a:t>, </a:t>
            </a:r>
            <a:r>
              <a:rPr lang="en-MY" sz="2800" dirty="0" err="1"/>
              <a:t>atau</a:t>
            </a:r>
            <a:r>
              <a:rPr lang="en-MY" sz="2800" dirty="0"/>
              <a:t> </a:t>
            </a:r>
            <a:r>
              <a:rPr lang="en-MY" sz="2800" dirty="0" smtClean="0"/>
              <a:t>Adobe </a:t>
            </a:r>
            <a:r>
              <a:rPr lang="en-MY" sz="2800" dirty="0"/>
              <a:t>P</a:t>
            </a:r>
            <a:r>
              <a:rPr lang="en-MY" sz="2800" dirty="0" smtClean="0"/>
              <a:t>hotoshop.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MY" altLang="en-US" sz="2800" dirty="0" err="1" smtClean="0"/>
              <a:t>Analogi</a:t>
            </a:r>
            <a:r>
              <a:rPr lang="en-MY" altLang="en-US" sz="2800" dirty="0" smtClean="0"/>
              <a:t>: Format RAW </a:t>
            </a:r>
            <a:r>
              <a:rPr lang="en-MY" altLang="en-US" sz="2800" dirty="0" err="1" smtClean="0"/>
              <a:t>seperti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filem</a:t>
            </a:r>
            <a:r>
              <a:rPr lang="en-MY" altLang="en-US" sz="2800" dirty="0" smtClean="0"/>
              <a:t> negative (</a:t>
            </a:r>
            <a:r>
              <a:rPr lang="en-MY" altLang="en-US" sz="2800" dirty="0" err="1" smtClean="0"/>
              <a:t>Kamera</a:t>
            </a:r>
            <a:r>
              <a:rPr lang="en-MY" altLang="en-US" sz="2800" dirty="0" smtClean="0"/>
              <a:t> SLR) </a:t>
            </a:r>
            <a:r>
              <a:rPr lang="en-MY" altLang="en-US" sz="2800" dirty="0" err="1" smtClean="0"/>
              <a:t>perlu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diproses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dahulu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sebelum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boleh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digunakan</a:t>
            </a:r>
            <a:r>
              <a:rPr lang="en-MY" altLang="en-US" sz="2800" dirty="0" smtClean="0"/>
              <a:t>.</a:t>
            </a: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5433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RAW </a:t>
            </a:r>
            <a:r>
              <a:rPr lang="en-US" altLang="en-US" sz="3200" dirty="0" err="1">
                <a:solidFill>
                  <a:srgbClr val="FF0000"/>
                </a:solidFill>
              </a:rPr>
              <a:t>dan</a:t>
            </a:r>
            <a:r>
              <a:rPr lang="en-US" altLang="en-US" sz="3200" dirty="0">
                <a:solidFill>
                  <a:srgbClr val="FF0000"/>
                </a:solidFill>
              </a:rPr>
              <a:t> JPEG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6" y="1143000"/>
            <a:ext cx="7827963" cy="43815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</a:pPr>
            <a:r>
              <a:rPr lang="en-MY" altLang="en-US" sz="2800" dirty="0" err="1" smtClean="0"/>
              <a:t>Ketika</a:t>
            </a:r>
            <a:r>
              <a:rPr lang="en-MY" altLang="en-US" sz="2800" dirty="0" smtClean="0"/>
              <a:t> </a:t>
            </a:r>
            <a:r>
              <a:rPr lang="en-MY" sz="2800" dirty="0" err="1" smtClean="0"/>
              <a:t>menekan</a:t>
            </a:r>
            <a:r>
              <a:rPr lang="en-MY" sz="2800" dirty="0" smtClean="0"/>
              <a:t> </a:t>
            </a:r>
            <a:r>
              <a:rPr lang="en-MY" sz="2800" dirty="0"/>
              <a:t>shutter </a:t>
            </a:r>
            <a:r>
              <a:rPr lang="en-MY" sz="2800" dirty="0" err="1"/>
              <a:t>pada</a:t>
            </a:r>
            <a:r>
              <a:rPr lang="en-MY" sz="2800" dirty="0"/>
              <a:t> </a:t>
            </a:r>
            <a:r>
              <a:rPr lang="en-MY" sz="2800" dirty="0" err="1"/>
              <a:t>kamera</a:t>
            </a:r>
            <a:r>
              <a:rPr lang="en-MY" sz="2800" dirty="0"/>
              <a:t>, </a:t>
            </a:r>
            <a:r>
              <a:rPr lang="en-MY" sz="2800" dirty="0" err="1"/>
              <a:t>maka</a:t>
            </a:r>
            <a:r>
              <a:rPr lang="en-MY" sz="2800" dirty="0"/>
              <a:t> sensor </a:t>
            </a:r>
            <a:r>
              <a:rPr lang="en-MY" sz="2800" dirty="0" err="1" smtClean="0"/>
              <a:t>merakam</a:t>
            </a:r>
            <a:r>
              <a:rPr lang="en-MY" sz="2800" dirty="0" smtClean="0"/>
              <a:t> </a:t>
            </a:r>
            <a:r>
              <a:rPr lang="en-MY" sz="2800" dirty="0" err="1"/>
              <a:t>gambar</a:t>
            </a:r>
            <a:r>
              <a:rPr lang="en-MY" sz="2800" dirty="0"/>
              <a:t> </a:t>
            </a:r>
            <a:r>
              <a:rPr lang="en-MY" sz="2800" dirty="0" err="1" smtClean="0"/>
              <a:t>imej</a:t>
            </a:r>
            <a:r>
              <a:rPr lang="en-MY" sz="2800" dirty="0" smtClean="0"/>
              <a:t> </a:t>
            </a:r>
            <a:r>
              <a:rPr lang="en-MY" sz="2800" dirty="0" err="1" smtClean="0"/>
              <a:t>terus</a:t>
            </a:r>
            <a:r>
              <a:rPr lang="en-MY" sz="2800" dirty="0" smtClean="0"/>
              <a:t> </a:t>
            </a:r>
            <a:r>
              <a:rPr lang="en-MY" sz="2800" dirty="0" err="1" smtClean="0"/>
              <a:t>dihantar</a:t>
            </a:r>
            <a:r>
              <a:rPr lang="en-MY" sz="2800" dirty="0"/>
              <a:t> </a:t>
            </a:r>
            <a:r>
              <a:rPr lang="en-MY" sz="2800" dirty="0" err="1" smtClean="0"/>
              <a:t>ke</a:t>
            </a:r>
            <a:r>
              <a:rPr lang="en-MY" sz="2800" dirty="0" smtClean="0"/>
              <a:t> </a:t>
            </a:r>
            <a:r>
              <a:rPr lang="en-MY" sz="2800" dirty="0"/>
              <a:t>memory </a:t>
            </a:r>
            <a:r>
              <a:rPr lang="en-MY" sz="2800" dirty="0" smtClean="0"/>
              <a:t>card </a:t>
            </a:r>
            <a:r>
              <a:rPr lang="en-MY" sz="2800" dirty="0" err="1" smtClean="0"/>
              <a:t>tanpa</a:t>
            </a:r>
            <a:r>
              <a:rPr lang="en-MY" sz="2800" dirty="0" smtClean="0"/>
              <a:t> </a:t>
            </a:r>
            <a:r>
              <a:rPr lang="en-MY" sz="2800" dirty="0" err="1"/>
              <a:t>diproses</a:t>
            </a:r>
            <a:r>
              <a:rPr lang="en-MY" sz="2800" dirty="0"/>
              <a:t> di </a:t>
            </a:r>
            <a:r>
              <a:rPr lang="en-MY" sz="2800" dirty="0" err="1"/>
              <a:t>prosesor</a:t>
            </a:r>
            <a:r>
              <a:rPr lang="en-MY" sz="2800" dirty="0"/>
              <a:t> </a:t>
            </a:r>
            <a:r>
              <a:rPr lang="en-MY" sz="2800" dirty="0" err="1"/>
              <a:t>kamera</a:t>
            </a:r>
            <a:r>
              <a:rPr lang="en-MY" sz="2800" dirty="0" smtClean="0"/>
              <a:t>.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n-MY" altLang="en-US" sz="2800" dirty="0" err="1" smtClean="0"/>
              <a:t>Saiz</a:t>
            </a:r>
            <a:r>
              <a:rPr lang="en-MY" altLang="en-US" sz="2800" dirty="0" smtClean="0"/>
              <a:t> fail RAW </a:t>
            </a:r>
            <a:r>
              <a:rPr lang="en-MY" altLang="en-US" sz="2800" dirty="0" err="1" smtClean="0"/>
              <a:t>jauh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lebih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besar</a:t>
            </a:r>
            <a:r>
              <a:rPr lang="en-MY" altLang="en-US" sz="2800" dirty="0" smtClean="0"/>
              <a:t> </a:t>
            </a:r>
            <a:r>
              <a:rPr lang="en-MY" altLang="en-US" sz="2800" dirty="0" err="1" smtClean="0"/>
              <a:t>berbanding</a:t>
            </a:r>
            <a:r>
              <a:rPr lang="en-MY" altLang="en-US" sz="2800" dirty="0" smtClean="0"/>
              <a:t> JPEG.</a:t>
            </a:r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n-MY" sz="2800" dirty="0" err="1" smtClean="0"/>
              <a:t>Namun</a:t>
            </a:r>
            <a:r>
              <a:rPr lang="en-MY" sz="2800" dirty="0" smtClean="0"/>
              <a:t> </a:t>
            </a:r>
            <a:r>
              <a:rPr lang="en-MY" sz="2800" dirty="0" err="1" smtClean="0"/>
              <a:t>jika</a:t>
            </a:r>
            <a:r>
              <a:rPr lang="en-MY" sz="2800" dirty="0" smtClean="0"/>
              <a:t> </a:t>
            </a:r>
            <a:r>
              <a:rPr lang="en-MY" sz="2800" dirty="0" err="1"/>
              <a:t>anda</a:t>
            </a:r>
            <a:r>
              <a:rPr lang="en-MY" sz="2800" dirty="0"/>
              <a:t> </a:t>
            </a:r>
            <a:r>
              <a:rPr lang="en-MY" sz="2800" dirty="0" err="1" smtClean="0"/>
              <a:t>bergiat</a:t>
            </a:r>
            <a:r>
              <a:rPr lang="en-MY" sz="2800" dirty="0" smtClean="0"/>
              <a:t> </a:t>
            </a:r>
            <a:r>
              <a:rPr lang="en-MY" sz="2800" dirty="0" err="1" smtClean="0"/>
              <a:t>dalam</a:t>
            </a:r>
            <a:r>
              <a:rPr lang="en-MY" sz="2800" dirty="0" smtClean="0"/>
              <a:t> </a:t>
            </a:r>
            <a:r>
              <a:rPr lang="en-MY" sz="2800" dirty="0" err="1" smtClean="0"/>
              <a:t>bidang</a:t>
            </a:r>
            <a:r>
              <a:rPr lang="en-MY" sz="2800" dirty="0" smtClean="0"/>
              <a:t> </a:t>
            </a:r>
            <a:r>
              <a:rPr lang="en-MY" sz="2800" dirty="0"/>
              <a:t>p</a:t>
            </a:r>
            <a:r>
              <a:rPr lang="en-MY" sz="2800" dirty="0" smtClean="0"/>
              <a:t>hotographer, </a:t>
            </a:r>
            <a:r>
              <a:rPr lang="en-MY" sz="2800" dirty="0" err="1" smtClean="0"/>
              <a:t>merakam</a:t>
            </a:r>
            <a:r>
              <a:rPr lang="en-MY" sz="2800" dirty="0" smtClean="0"/>
              <a:t> </a:t>
            </a:r>
            <a:r>
              <a:rPr lang="en-MY" sz="2800" dirty="0" err="1" smtClean="0"/>
              <a:t>gambar</a:t>
            </a:r>
            <a:r>
              <a:rPr lang="en-MY" sz="2800" dirty="0" smtClean="0"/>
              <a:t> </a:t>
            </a:r>
            <a:r>
              <a:rPr lang="en-MY" sz="2800" dirty="0" err="1" smtClean="0"/>
              <a:t>dalam</a:t>
            </a:r>
            <a:r>
              <a:rPr lang="en-MY" sz="2800" dirty="0" smtClean="0"/>
              <a:t> format RAW </a:t>
            </a:r>
            <a:r>
              <a:rPr lang="en-MY" sz="2800" dirty="0" err="1" smtClean="0"/>
              <a:t>adalah</a:t>
            </a:r>
            <a:r>
              <a:rPr lang="en-MY" sz="2800" dirty="0"/>
              <a:t> </a:t>
            </a:r>
            <a:r>
              <a:rPr lang="en-MY" sz="2800" dirty="0" smtClean="0"/>
              <a:t>paling </a:t>
            </a:r>
            <a:r>
              <a:rPr lang="en-MY" sz="2800" dirty="0" err="1"/>
              <a:t>tepat</a:t>
            </a:r>
            <a:r>
              <a:rPr lang="en-MY" sz="2800" dirty="0"/>
              <a:t>, </a:t>
            </a:r>
            <a:r>
              <a:rPr lang="en-MY" sz="2800" dirty="0" err="1" smtClean="0"/>
              <a:t>karana</a:t>
            </a:r>
            <a:r>
              <a:rPr lang="en-MY" sz="2800" dirty="0" smtClean="0"/>
              <a:t> </a:t>
            </a:r>
            <a:r>
              <a:rPr lang="en-MY" sz="2800" dirty="0" err="1" smtClean="0"/>
              <a:t>hasilnya</a:t>
            </a:r>
            <a:r>
              <a:rPr lang="en-MY" sz="2800" dirty="0" smtClean="0"/>
              <a:t> </a:t>
            </a:r>
            <a:r>
              <a:rPr lang="en-MY" sz="2800" dirty="0" err="1" smtClean="0"/>
              <a:t>boleh</a:t>
            </a:r>
            <a:r>
              <a:rPr lang="en-MY" sz="2800" dirty="0" smtClean="0"/>
              <a:t> </a:t>
            </a:r>
            <a:r>
              <a:rPr lang="en-MY" sz="2800" dirty="0" err="1" smtClean="0"/>
              <a:t>disunting</a:t>
            </a:r>
            <a:r>
              <a:rPr lang="en-MY" sz="2800" dirty="0" smtClean="0"/>
              <a:t> </a:t>
            </a:r>
            <a:r>
              <a:rPr lang="en-MY" sz="2800" dirty="0" err="1"/>
              <a:t>tanpa</a:t>
            </a:r>
            <a:r>
              <a:rPr lang="en-MY" sz="2800" dirty="0"/>
              <a:t> </a:t>
            </a:r>
            <a:r>
              <a:rPr lang="en-MY" sz="2800" dirty="0" err="1" smtClean="0"/>
              <a:t>mengurangkan</a:t>
            </a:r>
            <a:r>
              <a:rPr lang="en-MY" sz="2800" dirty="0" smtClean="0"/>
              <a:t> </a:t>
            </a:r>
            <a:r>
              <a:rPr lang="en-MY" sz="2800" dirty="0" err="1" smtClean="0"/>
              <a:t>kualitinya</a:t>
            </a:r>
            <a:r>
              <a:rPr lang="en-MY" sz="2800" dirty="0" smtClean="0"/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27374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RAW </a:t>
            </a:r>
            <a:r>
              <a:rPr lang="en-US" altLang="en-US" sz="3200" dirty="0" err="1">
                <a:solidFill>
                  <a:srgbClr val="FF0000"/>
                </a:solidFill>
              </a:rPr>
              <a:t>dan</a:t>
            </a:r>
            <a:r>
              <a:rPr lang="en-US" altLang="en-US" sz="3200" dirty="0">
                <a:solidFill>
                  <a:srgbClr val="FF0000"/>
                </a:solidFill>
              </a:rPr>
              <a:t> JPEG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6" y="1143000"/>
            <a:ext cx="7827963" cy="43815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MY" sz="2800" dirty="0" err="1" smtClean="0"/>
              <a:t>Catatan</a:t>
            </a:r>
            <a:r>
              <a:rPr lang="en-MY" sz="2800" dirty="0" smtClean="0"/>
              <a:t>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MY" sz="2800" dirty="0" smtClean="0"/>
              <a:t>Fai RAW </a:t>
            </a:r>
            <a:r>
              <a:rPr lang="en-MY" sz="2800" dirty="0" err="1" smtClean="0"/>
              <a:t>untuk</a:t>
            </a:r>
            <a:r>
              <a:rPr lang="en-MY" sz="2800" dirty="0" smtClean="0"/>
              <a:t> </a:t>
            </a:r>
            <a:r>
              <a:rPr lang="en-MY" sz="2800" dirty="0" err="1" smtClean="0"/>
              <a:t>kamera</a:t>
            </a:r>
            <a:r>
              <a:rPr lang="en-MY" sz="2800" dirty="0" smtClean="0"/>
              <a:t> NIKON </a:t>
            </a:r>
            <a:r>
              <a:rPr lang="en-MY" sz="2800" dirty="0" err="1" smtClean="0"/>
              <a:t>ialah</a:t>
            </a:r>
            <a:r>
              <a:rPr lang="en-MY" sz="2800" dirty="0" smtClean="0"/>
              <a:t> .NEF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MY" sz="2800" dirty="0" smtClean="0"/>
              <a:t>Fail RAW </a:t>
            </a:r>
            <a:r>
              <a:rPr lang="en-MY" sz="2800" dirty="0" err="1" smtClean="0"/>
              <a:t>untuk</a:t>
            </a:r>
            <a:r>
              <a:rPr lang="en-MY" sz="2800" dirty="0" smtClean="0"/>
              <a:t> </a:t>
            </a:r>
            <a:r>
              <a:rPr lang="en-MY" sz="2800" dirty="0" err="1" smtClean="0"/>
              <a:t>kamera</a:t>
            </a:r>
            <a:r>
              <a:rPr lang="en-MY" sz="2800" dirty="0" smtClean="0"/>
              <a:t> CANON </a:t>
            </a:r>
            <a:r>
              <a:rPr lang="en-MY" sz="2800" dirty="0" err="1" smtClean="0"/>
              <a:t>ialah</a:t>
            </a:r>
            <a:r>
              <a:rPr lang="en-MY" sz="2800" dirty="0" smtClean="0"/>
              <a:t> .CR2</a:t>
            </a:r>
          </a:p>
          <a:p>
            <a:pPr marL="0" indent="0" eaLnBrk="1" hangingPunct="1">
              <a:buNone/>
            </a:pPr>
            <a:endParaRPr lang="en-US" alt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4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RAW </a:t>
            </a:r>
            <a:r>
              <a:rPr lang="en-US" altLang="en-US" sz="3200" dirty="0" err="1">
                <a:solidFill>
                  <a:srgbClr val="FF0000"/>
                </a:solidFill>
              </a:rPr>
              <a:t>dan</a:t>
            </a:r>
            <a:r>
              <a:rPr lang="en-US" altLang="en-US" sz="3200" dirty="0">
                <a:solidFill>
                  <a:srgbClr val="FF0000"/>
                </a:solidFill>
              </a:rPr>
              <a:t> JPEG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5" name="TextBox 4"/>
          <p:cNvSpPr txBox="1"/>
          <p:nvPr/>
        </p:nvSpPr>
        <p:spPr>
          <a:xfrm>
            <a:off x="2595137" y="5649067"/>
            <a:ext cx="448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err="1" smtClean="0"/>
              <a:t>Perhatikan</a:t>
            </a:r>
            <a:r>
              <a:rPr lang="en-MY" sz="2800" dirty="0" smtClean="0"/>
              <a:t> </a:t>
            </a:r>
            <a:r>
              <a:rPr lang="en-MY" sz="2800" dirty="0" err="1" smtClean="0"/>
              <a:t>perbezaannya</a:t>
            </a:r>
            <a:r>
              <a:rPr lang="en-MY" sz="2800" dirty="0" smtClean="0"/>
              <a:t>?</a:t>
            </a:r>
            <a:endParaRPr lang="en-MY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694" y="1219200"/>
            <a:ext cx="7287527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2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Format RAW </a:t>
            </a:r>
            <a:r>
              <a:rPr lang="en-US" altLang="en-US" sz="3200" dirty="0" err="1">
                <a:solidFill>
                  <a:srgbClr val="FF0000"/>
                </a:solidFill>
              </a:rPr>
              <a:t>dan</a:t>
            </a:r>
            <a:r>
              <a:rPr lang="en-US" altLang="en-US" sz="3200" dirty="0">
                <a:solidFill>
                  <a:srgbClr val="FF0000"/>
                </a:solidFill>
              </a:rPr>
              <a:t> JPEG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19200"/>
            <a:ext cx="6934200" cy="4361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5137" y="5649067"/>
            <a:ext cx="44871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dirty="0" err="1" smtClean="0"/>
              <a:t>Perhatikan</a:t>
            </a:r>
            <a:r>
              <a:rPr lang="en-MY" sz="2800" dirty="0" smtClean="0"/>
              <a:t> </a:t>
            </a:r>
            <a:r>
              <a:rPr lang="en-MY" sz="2800" dirty="0" err="1" smtClean="0"/>
              <a:t>perbezaannya</a:t>
            </a:r>
            <a:r>
              <a:rPr lang="en-MY" sz="2800" dirty="0" smtClean="0"/>
              <a:t>?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415674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AKTIVITI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905000"/>
            <a:ext cx="6553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800" dirty="0" err="1" smtClean="0"/>
              <a:t>Rakam</a:t>
            </a:r>
            <a:r>
              <a:rPr lang="en-MY" sz="2800" dirty="0" smtClean="0"/>
              <a:t> </a:t>
            </a:r>
            <a:r>
              <a:rPr lang="en-MY" sz="2800" dirty="0" err="1" smtClean="0"/>
              <a:t>gambar</a:t>
            </a:r>
            <a:r>
              <a:rPr lang="en-MY" sz="2800" dirty="0" smtClean="0"/>
              <a:t> </a:t>
            </a:r>
            <a:r>
              <a:rPr lang="en-MY" sz="2800" dirty="0" err="1" smtClean="0"/>
              <a:t>dengan</a:t>
            </a:r>
            <a:r>
              <a:rPr lang="en-MY" sz="2800" dirty="0" smtClean="0"/>
              <a:t> </a:t>
            </a:r>
            <a:r>
              <a:rPr lang="en-MY" sz="2800" dirty="0" err="1" smtClean="0"/>
              <a:t>melaraskan</a:t>
            </a:r>
            <a:r>
              <a:rPr lang="en-MY" sz="2800" dirty="0" smtClean="0"/>
              <a:t> fail </a:t>
            </a:r>
            <a:r>
              <a:rPr lang="en-MY" sz="2800" dirty="0" err="1" smtClean="0"/>
              <a:t>gambar</a:t>
            </a:r>
            <a:r>
              <a:rPr lang="en-MY" sz="2800" dirty="0" smtClean="0"/>
              <a:t> </a:t>
            </a:r>
            <a:r>
              <a:rPr lang="en-MY" sz="2800" dirty="0" err="1" smtClean="0"/>
              <a:t>dalam</a:t>
            </a:r>
            <a:r>
              <a:rPr lang="en-MY" sz="2800" dirty="0" smtClean="0"/>
              <a:t> format JPEG </a:t>
            </a:r>
            <a:r>
              <a:rPr lang="en-MY" sz="2800" dirty="0" err="1" smtClean="0"/>
              <a:t>dan</a:t>
            </a:r>
            <a:r>
              <a:rPr lang="en-MY" sz="2800" dirty="0" smtClean="0"/>
              <a:t> juga RAW di </a:t>
            </a:r>
            <a:r>
              <a:rPr lang="en-MY" sz="2800" dirty="0" err="1" smtClean="0"/>
              <a:t>kamera</a:t>
            </a:r>
            <a:r>
              <a:rPr lang="en-MY" sz="2800" dirty="0" smtClean="0"/>
              <a:t> </a:t>
            </a:r>
            <a:r>
              <a:rPr lang="en-MY" sz="2800" dirty="0" err="1" smtClean="0"/>
              <a:t>anda</a:t>
            </a:r>
            <a:r>
              <a:rPr lang="en-MY" sz="2800" dirty="0" smtClean="0"/>
              <a:t>. </a:t>
            </a:r>
            <a:r>
              <a:rPr lang="en-MY" sz="2800" dirty="0" err="1" smtClean="0"/>
              <a:t>Buka</a:t>
            </a:r>
            <a:r>
              <a:rPr lang="en-MY" sz="2800" dirty="0" smtClean="0"/>
              <a:t> </a:t>
            </a:r>
            <a:r>
              <a:rPr lang="en-MY" sz="2800" dirty="0" err="1" smtClean="0"/>
              <a:t>imej</a:t>
            </a:r>
            <a:r>
              <a:rPr lang="en-MY" sz="2800" dirty="0" smtClean="0"/>
              <a:t> </a:t>
            </a:r>
            <a:r>
              <a:rPr lang="en-MY" sz="2800" dirty="0" err="1" smtClean="0"/>
              <a:t>gambar</a:t>
            </a:r>
            <a:r>
              <a:rPr lang="en-MY" sz="2800" dirty="0" smtClean="0"/>
              <a:t> </a:t>
            </a:r>
            <a:r>
              <a:rPr lang="en-MY" sz="2800" dirty="0" err="1" smtClean="0"/>
              <a:t>tersebut</a:t>
            </a:r>
            <a:r>
              <a:rPr lang="en-MY" sz="2800" dirty="0" smtClean="0"/>
              <a:t> </a:t>
            </a:r>
            <a:r>
              <a:rPr lang="en-MY" sz="2800" dirty="0" err="1" smtClean="0"/>
              <a:t>menggunakan</a:t>
            </a:r>
            <a:r>
              <a:rPr lang="en-MY" sz="2800" dirty="0" smtClean="0"/>
              <a:t> </a:t>
            </a:r>
            <a:r>
              <a:rPr lang="en-MY" sz="2800" dirty="0" err="1" smtClean="0"/>
              <a:t>perisian</a:t>
            </a:r>
            <a:r>
              <a:rPr lang="en-MY" sz="2800" dirty="0" smtClean="0"/>
              <a:t> Adobe Photoshop </a:t>
            </a:r>
            <a:r>
              <a:rPr lang="en-MY" sz="2800" dirty="0" err="1" smtClean="0"/>
              <a:t>dan</a:t>
            </a:r>
            <a:r>
              <a:rPr lang="en-MY" sz="2800" dirty="0" smtClean="0"/>
              <a:t> </a:t>
            </a:r>
            <a:r>
              <a:rPr lang="en-MY" sz="2800" dirty="0" err="1" smtClean="0"/>
              <a:t>perhatikan</a:t>
            </a:r>
            <a:r>
              <a:rPr lang="en-MY" sz="2800" dirty="0" smtClean="0"/>
              <a:t> </a:t>
            </a:r>
            <a:r>
              <a:rPr lang="en-MY" sz="2800" dirty="0" err="1" smtClean="0"/>
              <a:t>perbezaannya</a:t>
            </a:r>
            <a:r>
              <a:rPr lang="en-MY" sz="2800" dirty="0" smtClean="0"/>
              <a:t>?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22540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426325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smtClean="0">
                <a:solidFill>
                  <a:srgbClr val="FF0000"/>
                </a:solidFill>
              </a:rPr>
              <a:t>AMALI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371600"/>
            <a:ext cx="6553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800" b="1" dirty="0" smtClean="0"/>
              <a:t>Editing</a:t>
            </a:r>
            <a:r>
              <a:rPr lang="en-US" altLang="en-US" sz="2800" dirty="0" smtClean="0"/>
              <a:t> </a:t>
            </a:r>
          </a:p>
          <a:p>
            <a:pPr marL="87313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 smtClean="0"/>
              <a:t>  Tonal Correction</a:t>
            </a:r>
          </a:p>
          <a:p>
            <a:pPr marL="87313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Layers</a:t>
            </a:r>
            <a:r>
              <a:rPr lang="en-US" altLang="en-US" sz="2800" dirty="0"/>
              <a:t>, Selections, and </a:t>
            </a:r>
            <a:r>
              <a:rPr lang="en-US" altLang="en-US" sz="2800" dirty="0" smtClean="0"/>
              <a:t>Mask</a:t>
            </a:r>
          </a:p>
          <a:p>
            <a:pPr marL="87313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</a:t>
            </a:r>
            <a:r>
              <a:rPr lang="en-US" altLang="en-US" sz="2800" dirty="0" err="1" smtClean="0"/>
              <a:t>Colour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Correction   </a:t>
            </a:r>
            <a:endParaRPr lang="en-US" altLang="en-US" sz="2800" dirty="0" smtClean="0"/>
          </a:p>
          <a:p>
            <a:pPr marL="87313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Adobe Camera RAW   </a:t>
            </a:r>
          </a:p>
          <a:p>
            <a:pPr marL="87313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Retouching</a:t>
            </a:r>
          </a:p>
          <a:p>
            <a:pPr marL="87313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Black </a:t>
            </a:r>
            <a:r>
              <a:rPr lang="en-US" altLang="en-US" sz="2800" dirty="0"/>
              <a:t>&amp; White </a:t>
            </a:r>
            <a:r>
              <a:rPr lang="en-US" altLang="en-US" sz="2800" dirty="0" smtClean="0"/>
              <a:t>Conversion</a:t>
            </a:r>
          </a:p>
          <a:p>
            <a:pPr marL="87313" eaLnBrk="1" hangingPunct="1">
              <a:buFont typeface="Wingdings" panose="05000000000000000000" pitchFamily="2" charset="2"/>
              <a:buChar char="§"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Sharpening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21520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err="1"/>
              <a:t>Topik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membincangkan</a:t>
            </a:r>
            <a:r>
              <a:rPr lang="en-US" altLang="en-US" sz="2800" dirty="0" smtClean="0"/>
              <a:t>;</a:t>
            </a:r>
            <a:endParaRPr lang="en-US" altLang="en-US" sz="2800" dirty="0"/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err="1"/>
              <a:t>Pengenalan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perisian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manipulasi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di </a:t>
            </a:r>
            <a:r>
              <a:rPr lang="en-US" altLang="en-US" sz="2800" dirty="0" err="1" smtClean="0"/>
              <a:t>dalam</a:t>
            </a:r>
            <a:r>
              <a:rPr lang="en-US" altLang="en-US" sz="2800" dirty="0" smtClean="0"/>
              <a:t> </a:t>
            </a:r>
            <a:r>
              <a:rPr lang="en-US" altLang="en-US" sz="2800" dirty="0"/>
              <a:t>proses </a:t>
            </a:r>
            <a:r>
              <a:rPr lang="en-US" altLang="en-US" sz="2800" dirty="0" err="1"/>
              <a:t>pengimejan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digital.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smtClean="0"/>
              <a:t>JPEG </a:t>
            </a:r>
            <a:r>
              <a:rPr lang="en-US" altLang="en-US" sz="2800" dirty="0" err="1"/>
              <a:t>atau</a:t>
            </a:r>
            <a:r>
              <a:rPr lang="en-US" altLang="en-US" sz="2800" dirty="0"/>
              <a:t> </a:t>
            </a:r>
            <a:r>
              <a:rPr lang="en-US" altLang="en-US" sz="2800" dirty="0" smtClean="0"/>
              <a:t>RAW  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US" altLang="en-US" sz="2800" dirty="0" smtClean="0"/>
              <a:t>Editing  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     </a:t>
            </a:r>
            <a:r>
              <a:rPr lang="en-US" altLang="en-US" sz="2800" dirty="0"/>
              <a:t>– Tonal Correction   </a:t>
            </a:r>
            <a:endParaRPr lang="en-US" altLang="en-US" sz="2800" dirty="0" smtClean="0"/>
          </a:p>
          <a:p>
            <a:pPr marL="0" indent="0" eaLnBrk="1" hangingPunct="1">
              <a:buNone/>
            </a:pPr>
            <a:r>
              <a:rPr lang="en-US" altLang="en-US" sz="2800" dirty="0" smtClean="0"/>
              <a:t>     – Layers</a:t>
            </a:r>
            <a:r>
              <a:rPr lang="en-US" altLang="en-US" sz="2800" dirty="0"/>
              <a:t>, Selections, and Masks </a:t>
            </a:r>
            <a:endParaRPr lang="en-US" altLang="en-US" sz="2800" i="1" dirty="0"/>
          </a:p>
          <a:p>
            <a:pPr eaLnBrk="1" hangingPunct="1">
              <a:buFontTx/>
              <a:buNone/>
            </a:pPr>
            <a:r>
              <a:rPr lang="en-US" altLang="en-US" sz="28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422399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1905000"/>
            <a:ext cx="7772400" cy="1808669"/>
          </a:xfr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Terima</a:t>
            </a:r>
            <a:r>
              <a:rPr sz="66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sz="6600" dirty="0" err="1" smtClean="0">
                <a:latin typeface="Century Gothic" panose="020B0502020202020204" pitchFamily="34" charset="0"/>
                <a:cs typeface="Arial" panose="020B0604020202020204" pitchFamily="34" charset="0"/>
              </a:rPr>
              <a:t>Kasih</a:t>
            </a:r>
            <a:endParaRPr sz="66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B8EA4D-F559-40E9-9EB2-EEEA8CBBAC6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algn="l" eaLnBrk="1" hangingPunct="1"/>
            <a:r>
              <a:rPr lang="en-US" altLang="en-US" sz="3200" dirty="0" err="1">
                <a:solidFill>
                  <a:srgbClr val="FF0000"/>
                </a:solidFill>
              </a:rPr>
              <a:t>Pengenalan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dirty="0" err="1"/>
              <a:t>Topik</a:t>
            </a:r>
            <a:r>
              <a:rPr lang="en-US" altLang="en-US" sz="2800" dirty="0"/>
              <a:t> </a:t>
            </a:r>
            <a:r>
              <a:rPr lang="en-US" altLang="en-US" sz="2800" dirty="0" err="1"/>
              <a:t>ini</a:t>
            </a:r>
            <a:r>
              <a:rPr lang="en-US" altLang="en-US" sz="2800" dirty="0"/>
              <a:t> </a:t>
            </a:r>
            <a:r>
              <a:rPr lang="en-US" altLang="en-US" sz="2800" dirty="0" err="1"/>
              <a:t>akan</a:t>
            </a:r>
            <a:r>
              <a:rPr lang="en-US" altLang="en-US" sz="2800" dirty="0"/>
              <a:t> </a:t>
            </a:r>
            <a:r>
              <a:rPr lang="en-US" altLang="en-US" sz="2800" dirty="0" err="1"/>
              <a:t>membincangkan</a:t>
            </a:r>
            <a:r>
              <a:rPr lang="en-US" altLang="en-US" sz="2800" dirty="0" smtClean="0"/>
              <a:t>;</a:t>
            </a:r>
            <a:endParaRPr lang="en-US" altLang="en-US" sz="2800" dirty="0"/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US" altLang="en-US" sz="2800" dirty="0" smtClean="0"/>
              <a:t>Editing  </a:t>
            </a:r>
          </a:p>
          <a:p>
            <a:pPr marL="0" indent="0" eaLnBrk="1" hangingPunct="1">
              <a:buNone/>
            </a:pPr>
            <a:r>
              <a:rPr lang="en-US" altLang="en-US" sz="2800" dirty="0" smtClean="0"/>
              <a:t>    – </a:t>
            </a:r>
            <a:r>
              <a:rPr lang="en-US" altLang="en-US" sz="2800" dirty="0" err="1" smtClean="0"/>
              <a:t>Colour</a:t>
            </a:r>
            <a:r>
              <a:rPr lang="en-US" altLang="en-US" sz="2800" dirty="0" smtClean="0"/>
              <a:t> Correction  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– Adobe Camera RAW  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– Retouching  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– Black &amp; White Conversion   </a:t>
            </a:r>
          </a:p>
          <a:p>
            <a:pPr marL="0" indent="0" eaLnBrk="1" hangingPunct="1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– Sharpening 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 </a:t>
            </a:r>
            <a:endParaRPr lang="en-US" altLang="en-US" sz="2400" dirty="0" smtClean="0"/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144931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Perisian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manipulasi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imej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en-MY" sz="2800" dirty="0" err="1" smtClean="0"/>
              <a:t>Imej</a:t>
            </a:r>
            <a:r>
              <a:rPr lang="en-MY" sz="2800" dirty="0" smtClean="0"/>
              <a:t> </a:t>
            </a:r>
            <a:r>
              <a:rPr lang="en-MY" sz="2800" dirty="0" err="1"/>
              <a:t>dari</a:t>
            </a:r>
            <a:r>
              <a:rPr lang="en-MY" sz="2800" dirty="0"/>
              <a:t> </a:t>
            </a:r>
            <a:r>
              <a:rPr lang="en-MY" sz="2800" dirty="0" err="1"/>
              <a:t>kamera</a:t>
            </a:r>
            <a:r>
              <a:rPr lang="en-MY" sz="2800" dirty="0"/>
              <a:t> digital </a:t>
            </a:r>
            <a:r>
              <a:rPr lang="en-MY" sz="2800" dirty="0" err="1" smtClean="0"/>
              <a:t>biasanya</a:t>
            </a:r>
            <a:r>
              <a:rPr lang="en-MY" sz="2800" dirty="0" smtClean="0"/>
              <a:t> </a:t>
            </a:r>
            <a:r>
              <a:rPr lang="en-MY" sz="2800" dirty="0" err="1"/>
              <a:t>akan</a:t>
            </a:r>
            <a:r>
              <a:rPr lang="en-MY" sz="2800" dirty="0"/>
              <a:t> </a:t>
            </a:r>
            <a:r>
              <a:rPr lang="en-MY" sz="2800" dirty="0" err="1"/>
              <a:t>diproses</a:t>
            </a:r>
            <a:r>
              <a:rPr lang="en-MY" sz="2800" dirty="0"/>
              <a:t> </a:t>
            </a:r>
            <a:r>
              <a:rPr lang="en-MY" sz="2800" dirty="0" err="1" smtClean="0"/>
              <a:t>lanjut</a:t>
            </a:r>
            <a:r>
              <a:rPr lang="en-MY" sz="2800" dirty="0"/>
              <a:t> </a:t>
            </a:r>
            <a:r>
              <a:rPr lang="en-MY" sz="2800" dirty="0" smtClean="0"/>
              <a:t>(</a:t>
            </a:r>
            <a:r>
              <a:rPr lang="en-MY" sz="2800" dirty="0" err="1" smtClean="0"/>
              <a:t>menggunakan</a:t>
            </a:r>
            <a:r>
              <a:rPr lang="en-MY" sz="2800" dirty="0" smtClean="0"/>
              <a:t> </a:t>
            </a:r>
            <a:r>
              <a:rPr lang="en-MY" sz="2800" dirty="0" err="1"/>
              <a:t>komputer</a:t>
            </a:r>
            <a:r>
              <a:rPr lang="en-MY" sz="2800" dirty="0"/>
              <a:t>)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meningkatkan</a:t>
            </a:r>
            <a:r>
              <a:rPr lang="en-MY" sz="2800" dirty="0"/>
              <a:t> </a:t>
            </a:r>
            <a:r>
              <a:rPr lang="en-MY" sz="2800" dirty="0" err="1" smtClean="0"/>
              <a:t>kualitinya</a:t>
            </a:r>
            <a:r>
              <a:rPr lang="en-MY" sz="2800" dirty="0" smtClean="0"/>
              <a:t>.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en-MY" sz="2800" dirty="0" err="1"/>
              <a:t>L</a:t>
            </a:r>
            <a:r>
              <a:rPr lang="en-MY" sz="2800" dirty="0" err="1" smtClean="0"/>
              <a:t>azimnya</a:t>
            </a:r>
            <a:r>
              <a:rPr lang="en-MY" sz="2800" dirty="0" smtClean="0"/>
              <a:t> </a:t>
            </a:r>
            <a:r>
              <a:rPr lang="en-MY" sz="2800" dirty="0" err="1"/>
              <a:t>dilakukan</a:t>
            </a:r>
            <a:r>
              <a:rPr lang="en-MY" sz="2800" dirty="0"/>
              <a:t> </a:t>
            </a:r>
            <a:r>
              <a:rPr lang="en-MY" sz="2800" dirty="0" err="1"/>
              <a:t>oleh</a:t>
            </a:r>
            <a:r>
              <a:rPr lang="en-MY" sz="2800" dirty="0"/>
              <a:t> program </a:t>
            </a:r>
            <a:r>
              <a:rPr lang="en-MY" sz="2800" dirty="0" err="1"/>
              <a:t>perisian</a:t>
            </a:r>
            <a:r>
              <a:rPr lang="en-MY" sz="2800" dirty="0"/>
              <a:t> </a:t>
            </a:r>
            <a:r>
              <a:rPr lang="en-MY" sz="2800" dirty="0" err="1" smtClean="0"/>
              <a:t>khas</a:t>
            </a:r>
            <a:r>
              <a:rPr lang="en-MY" sz="2800" dirty="0" smtClean="0"/>
              <a:t> </a:t>
            </a:r>
            <a:r>
              <a:rPr lang="en-MY" sz="2800" dirty="0" err="1" smtClean="0"/>
              <a:t>seperti</a:t>
            </a:r>
            <a:r>
              <a:rPr lang="en-MY" sz="2800" dirty="0" smtClean="0"/>
              <a:t>;</a:t>
            </a:r>
          </a:p>
          <a:p>
            <a:pPr marL="0" indent="0" eaLnBrk="1" hangingPunct="1">
              <a:buNone/>
            </a:pPr>
            <a:r>
              <a:rPr lang="en-MY" sz="2800" dirty="0" smtClean="0"/>
              <a:t>    - Adobe Photoshop</a:t>
            </a:r>
          </a:p>
          <a:p>
            <a:pPr marL="0" indent="0" eaLnBrk="1" hangingPunct="1">
              <a:buNone/>
            </a:pPr>
            <a:r>
              <a:rPr lang="en-MY" sz="2800" dirty="0"/>
              <a:t> </a:t>
            </a:r>
            <a:r>
              <a:rPr lang="en-MY" sz="2800" dirty="0" smtClean="0"/>
              <a:t>   - Corel Painter</a:t>
            </a:r>
          </a:p>
          <a:p>
            <a:pPr marL="0" indent="0" eaLnBrk="1" hangingPunct="1">
              <a:buNone/>
            </a:pPr>
            <a:r>
              <a:rPr lang="en-MY" sz="2800" dirty="0"/>
              <a:t> </a:t>
            </a:r>
            <a:r>
              <a:rPr lang="en-MY" sz="2800" dirty="0" smtClean="0"/>
              <a:t>   - Print </a:t>
            </a:r>
            <a:r>
              <a:rPr lang="en-MY" sz="2800" dirty="0"/>
              <a:t>Shop Pro </a:t>
            </a:r>
          </a:p>
          <a:p>
            <a:pPr marL="0" indent="0" eaLnBrk="1" hangingPunct="1">
              <a:buNone/>
            </a:pPr>
            <a:r>
              <a:rPr lang="en-MY" sz="2800" dirty="0" smtClean="0"/>
              <a:t>    - Photo </a:t>
            </a:r>
            <a:r>
              <a:rPr lang="en-MY" sz="2800" dirty="0"/>
              <a:t>Impact</a:t>
            </a:r>
            <a:endParaRPr lang="en-US" altLang="en-US" sz="2800" dirty="0" smtClean="0"/>
          </a:p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581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Perisian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manipulasi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imej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693" y="2890837"/>
            <a:ext cx="5524500" cy="35909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160008"/>
            <a:ext cx="42386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2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Perisian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manipulasi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imej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3"/>
            </a:pPr>
            <a:r>
              <a:rPr lang="en-MY" dirty="0" err="1"/>
              <a:t>Selain</a:t>
            </a:r>
            <a:r>
              <a:rPr lang="en-MY" dirty="0"/>
              <a:t> </a:t>
            </a:r>
            <a:r>
              <a:rPr lang="en-MY" dirty="0" err="1"/>
              <a:t>dari</a:t>
            </a:r>
            <a:r>
              <a:rPr lang="en-MY" dirty="0"/>
              <a:t> </a:t>
            </a:r>
            <a:r>
              <a:rPr lang="en-MY" dirty="0" err="1"/>
              <a:t>itu</a:t>
            </a:r>
            <a:r>
              <a:rPr lang="en-MY" dirty="0"/>
              <a:t>, </a:t>
            </a:r>
            <a:r>
              <a:rPr lang="en-MY" dirty="0" err="1"/>
              <a:t>terdapat</a:t>
            </a:r>
            <a:r>
              <a:rPr lang="en-MY" dirty="0"/>
              <a:t> juga </a:t>
            </a:r>
            <a:r>
              <a:rPr lang="en-MY" dirty="0" err="1"/>
              <a:t>perisian</a:t>
            </a:r>
            <a:r>
              <a:rPr lang="en-MY" dirty="0"/>
              <a:t> </a:t>
            </a:r>
            <a:r>
              <a:rPr lang="en-MY" dirty="0" err="1"/>
              <a:t>penyuntingan</a:t>
            </a:r>
            <a:r>
              <a:rPr lang="en-MY" dirty="0"/>
              <a:t> </a:t>
            </a:r>
            <a:r>
              <a:rPr lang="en-MY" dirty="0" err="1"/>
              <a:t>imej</a:t>
            </a:r>
            <a:r>
              <a:rPr lang="en-MY" dirty="0"/>
              <a:t> </a:t>
            </a:r>
            <a:r>
              <a:rPr lang="en-MY" dirty="0" err="1"/>
              <a:t>berasaskan</a:t>
            </a:r>
            <a:r>
              <a:rPr lang="en-MY" dirty="0"/>
              <a:t> </a:t>
            </a:r>
            <a:r>
              <a:rPr lang="en-MY" dirty="0" err="1"/>
              <a:t>sumber</a:t>
            </a:r>
            <a:r>
              <a:rPr lang="en-MY" dirty="0"/>
              <a:t> </a:t>
            </a:r>
            <a:r>
              <a:rPr lang="en-MY" dirty="0" err="1"/>
              <a:t>terbuka</a:t>
            </a:r>
            <a:r>
              <a:rPr lang="en-MY" dirty="0"/>
              <a:t> (open source) yang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didapat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percuma</a:t>
            </a:r>
            <a:r>
              <a:rPr lang="en-MY" dirty="0"/>
              <a:t>. </a:t>
            </a:r>
            <a:r>
              <a:rPr lang="en-MY" dirty="0" smtClean="0"/>
              <a:t>- -</a:t>
            </a:r>
          </a:p>
          <a:p>
            <a:pPr marL="514350" indent="-514350" eaLnBrk="1" hangingPunct="1">
              <a:buFont typeface="+mj-lt"/>
              <a:buAutoNum type="arabicPeriod" startAt="3"/>
            </a:pPr>
            <a:r>
              <a:rPr lang="en-MY" dirty="0" smtClean="0"/>
              <a:t>Antara </a:t>
            </a:r>
            <a:r>
              <a:rPr lang="en-MY" dirty="0"/>
              <a:t>yang </a:t>
            </a:r>
            <a:r>
              <a:rPr lang="en-MY" dirty="0" err="1"/>
              <a:t>terkenal</a:t>
            </a:r>
            <a:r>
              <a:rPr lang="en-MY" dirty="0"/>
              <a:t> </a:t>
            </a:r>
            <a:r>
              <a:rPr lang="en-MY" dirty="0" err="1"/>
              <a:t>ialah</a:t>
            </a:r>
            <a:r>
              <a:rPr lang="en-MY" dirty="0"/>
              <a:t> The Gimp yang </a:t>
            </a:r>
            <a:r>
              <a:rPr lang="en-MY" dirty="0" err="1"/>
              <a:t>boleh</a:t>
            </a:r>
            <a:r>
              <a:rPr lang="en-MY" dirty="0"/>
              <a:t> </a:t>
            </a:r>
            <a:r>
              <a:rPr lang="en-MY" dirty="0" err="1"/>
              <a:t>dimuatturun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</a:t>
            </a:r>
            <a:r>
              <a:rPr lang="en-MY" dirty="0" err="1"/>
              <a:t>alamat</a:t>
            </a:r>
            <a:r>
              <a:rPr lang="en-MY" dirty="0"/>
              <a:t>; http://www.gimp.org</a:t>
            </a:r>
            <a:endParaRPr lang="en-US" altLang="en-US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2682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Perisian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manipulasi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imej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7" y="1143000"/>
            <a:ext cx="7272338" cy="43815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 smtClean="0"/>
              <a:t>    </a:t>
            </a:r>
            <a:endParaRPr lang="en-US" altLang="en-US" sz="24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8526" y="2644309"/>
            <a:ext cx="5087449" cy="3653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475" y="1345746"/>
            <a:ext cx="2930525" cy="292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8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457200"/>
            <a:ext cx="7078663" cy="431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200" dirty="0" err="1" smtClean="0">
                <a:solidFill>
                  <a:srgbClr val="FF0000"/>
                </a:solidFill>
              </a:rPr>
              <a:t>Perisian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manipulasi</a:t>
            </a:r>
            <a:r>
              <a:rPr lang="en-US" altLang="en-US" sz="3200" dirty="0" smtClean="0">
                <a:solidFill>
                  <a:srgbClr val="FF0000"/>
                </a:solidFill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</a:rPr>
              <a:t>imej</a:t>
            </a:r>
            <a:endParaRPr lang="en-US" altLang="en-US" sz="3200" dirty="0">
              <a:solidFill>
                <a:srgbClr val="FF00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3636" y="1143000"/>
            <a:ext cx="7827963" cy="43815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 startAt="5"/>
            </a:pPr>
            <a:r>
              <a:rPr lang="en-MY" sz="2800" dirty="0" err="1"/>
              <a:t>Pada</a:t>
            </a:r>
            <a:r>
              <a:rPr lang="en-MY" sz="2800" dirty="0"/>
              <a:t> masa </a:t>
            </a:r>
            <a:r>
              <a:rPr lang="en-MY" sz="2800" dirty="0" err="1"/>
              <a:t>ini</a:t>
            </a:r>
            <a:r>
              <a:rPr lang="en-MY" sz="2800" dirty="0"/>
              <a:t> Adobe Photoshop </a:t>
            </a:r>
            <a:r>
              <a:rPr lang="en-MY" sz="2800" dirty="0" err="1"/>
              <a:t>adalah</a:t>
            </a:r>
            <a:r>
              <a:rPr lang="en-MY" sz="2800" dirty="0"/>
              <a:t> </a:t>
            </a:r>
            <a:r>
              <a:rPr lang="en-MY" sz="2800" dirty="0" err="1"/>
              <a:t>antara</a:t>
            </a:r>
            <a:r>
              <a:rPr lang="en-MY" sz="2800" dirty="0"/>
              <a:t> </a:t>
            </a:r>
            <a:r>
              <a:rPr lang="en-MY" sz="2800" dirty="0" err="1"/>
              <a:t>perisian</a:t>
            </a:r>
            <a:r>
              <a:rPr lang="en-MY" sz="2800" dirty="0"/>
              <a:t> </a:t>
            </a:r>
            <a:r>
              <a:rPr lang="en-MY" sz="2800" dirty="0" err="1"/>
              <a:t>penyunting</a:t>
            </a:r>
            <a:r>
              <a:rPr lang="en-MY" sz="2800" dirty="0"/>
              <a:t> </a:t>
            </a:r>
            <a:r>
              <a:rPr lang="en-MY" sz="2800" dirty="0" err="1"/>
              <a:t>imej</a:t>
            </a:r>
            <a:r>
              <a:rPr lang="en-MY" sz="2800" dirty="0"/>
              <a:t> yang </a:t>
            </a:r>
            <a:r>
              <a:rPr lang="en-MY" sz="2800" dirty="0" err="1"/>
              <a:t>sangat</a:t>
            </a:r>
            <a:r>
              <a:rPr lang="en-MY" sz="2800" dirty="0"/>
              <a:t> </a:t>
            </a:r>
            <a:r>
              <a:rPr lang="en-MY" sz="2800" dirty="0" err="1"/>
              <a:t>bertenaga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banyak</a:t>
            </a:r>
            <a:r>
              <a:rPr lang="en-MY" sz="2800" dirty="0"/>
              <a:t> </a:t>
            </a:r>
            <a:r>
              <a:rPr lang="en-MY" sz="2800" dirty="0" err="1"/>
              <a:t>digunakan</a:t>
            </a:r>
            <a:r>
              <a:rPr lang="en-MY" sz="2800" dirty="0"/>
              <a:t> </a:t>
            </a:r>
            <a:r>
              <a:rPr lang="en-MY" sz="2800" dirty="0" err="1"/>
              <a:t>oleh</a:t>
            </a:r>
            <a:r>
              <a:rPr lang="en-MY" sz="2800" dirty="0"/>
              <a:t> </a:t>
            </a:r>
            <a:r>
              <a:rPr lang="en-MY" sz="2800" dirty="0" err="1"/>
              <a:t>perekabentuk</a:t>
            </a:r>
            <a:r>
              <a:rPr lang="en-MY" sz="2800" dirty="0"/>
              <a:t> </a:t>
            </a:r>
            <a:r>
              <a:rPr lang="en-MY" sz="2800" dirty="0" err="1"/>
              <a:t>seluruh</a:t>
            </a:r>
            <a:r>
              <a:rPr lang="en-MY" sz="2800" dirty="0"/>
              <a:t> </a:t>
            </a:r>
            <a:r>
              <a:rPr lang="en-MY" sz="2800" dirty="0" err="1"/>
              <a:t>dunia</a:t>
            </a:r>
            <a:r>
              <a:rPr lang="en-MY" sz="2800" dirty="0"/>
              <a:t>. </a:t>
            </a:r>
            <a:endParaRPr lang="en-MY" sz="2800" dirty="0" smtClean="0"/>
          </a:p>
          <a:p>
            <a:pPr marL="514350" indent="-514350" eaLnBrk="1" hangingPunct="1">
              <a:buFont typeface="+mj-lt"/>
              <a:buAutoNum type="arabicPeriod" startAt="5"/>
            </a:pPr>
            <a:r>
              <a:rPr lang="en-MY" sz="2800" dirty="0" smtClean="0"/>
              <a:t>Photoshop </a:t>
            </a:r>
            <a:r>
              <a:rPr lang="en-MY" sz="2800" dirty="0" err="1"/>
              <a:t>adalah</a:t>
            </a:r>
            <a:r>
              <a:rPr lang="en-MY" sz="2800" dirty="0"/>
              <a:t> </a:t>
            </a:r>
            <a:r>
              <a:rPr lang="en-MY" sz="2800" dirty="0" err="1"/>
              <a:t>nama</a:t>
            </a:r>
            <a:r>
              <a:rPr lang="en-MY" sz="2800" dirty="0"/>
              <a:t> standard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rekabentuk</a:t>
            </a:r>
            <a:r>
              <a:rPr lang="en-MY" sz="2800" dirty="0"/>
              <a:t> </a:t>
            </a:r>
            <a:r>
              <a:rPr lang="en-MY" sz="2800" dirty="0" err="1"/>
              <a:t>grafik</a:t>
            </a:r>
            <a:r>
              <a:rPr lang="en-MY" sz="2800" dirty="0"/>
              <a:t> yang </a:t>
            </a:r>
            <a:r>
              <a:rPr lang="en-MY" sz="2800" dirty="0" err="1"/>
              <a:t>digunakan</a:t>
            </a:r>
            <a:r>
              <a:rPr lang="en-MY" sz="2800" dirty="0"/>
              <a:t> </a:t>
            </a:r>
            <a:r>
              <a:rPr lang="en-MY" sz="2800" dirty="0" err="1"/>
              <a:t>untuk</a:t>
            </a:r>
            <a:r>
              <a:rPr lang="en-MY" sz="2800" dirty="0"/>
              <a:t> </a:t>
            </a:r>
            <a:r>
              <a:rPr lang="en-MY" sz="2800" dirty="0" err="1"/>
              <a:t>menghasilkan</a:t>
            </a:r>
            <a:r>
              <a:rPr lang="en-MY" sz="2800" dirty="0"/>
              <a:t> </a:t>
            </a:r>
            <a:r>
              <a:rPr lang="en-MY" sz="2800" dirty="0" err="1"/>
              <a:t>imej-imej</a:t>
            </a:r>
            <a:r>
              <a:rPr lang="en-MY" sz="2800" dirty="0"/>
              <a:t> yang </a:t>
            </a:r>
            <a:r>
              <a:rPr lang="en-MY" sz="2800" dirty="0" err="1"/>
              <a:t>menarik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err="1"/>
              <a:t>pembinaan</a:t>
            </a:r>
            <a:r>
              <a:rPr lang="en-MY" sz="2800" dirty="0"/>
              <a:t> </a:t>
            </a:r>
            <a:r>
              <a:rPr lang="en-MY" sz="2800" dirty="0" err="1"/>
              <a:t>laman</a:t>
            </a:r>
            <a:r>
              <a:rPr lang="en-MY" sz="2800" dirty="0"/>
              <a:t> web, </a:t>
            </a:r>
            <a:r>
              <a:rPr lang="en-MY" sz="2800" dirty="0" err="1"/>
              <a:t>percetakan</a:t>
            </a:r>
            <a:r>
              <a:rPr lang="en-MY" sz="2800" dirty="0"/>
              <a:t>, </a:t>
            </a:r>
            <a:r>
              <a:rPr lang="en-MY" sz="2800" dirty="0" err="1"/>
              <a:t>pengiklanan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banyak</a:t>
            </a:r>
            <a:r>
              <a:rPr lang="en-MY" sz="2800" dirty="0"/>
              <a:t> </a:t>
            </a:r>
            <a:r>
              <a:rPr lang="en-MY" sz="2800" dirty="0" err="1"/>
              <a:t>lagi</a:t>
            </a:r>
            <a:r>
              <a:rPr lang="en-MY" sz="2800" dirty="0"/>
              <a:t>. </a:t>
            </a:r>
            <a:r>
              <a:rPr lang="en-MY" sz="2800" dirty="0" err="1"/>
              <a:t>Diakui</a:t>
            </a:r>
            <a:r>
              <a:rPr lang="en-MY" sz="2800" dirty="0"/>
              <a:t> di </a:t>
            </a:r>
            <a:r>
              <a:rPr lang="en-MY" sz="2800" dirty="0" err="1"/>
              <a:t>seluruh</a:t>
            </a:r>
            <a:r>
              <a:rPr lang="en-MY" sz="2800" dirty="0"/>
              <a:t> </a:t>
            </a:r>
            <a:r>
              <a:rPr lang="en-MY" sz="2800" dirty="0" err="1"/>
              <a:t>dunia</a:t>
            </a:r>
            <a:r>
              <a:rPr lang="en-MY" sz="2800" dirty="0"/>
              <a:t> </a:t>
            </a:r>
            <a:r>
              <a:rPr lang="en-MY" sz="2800" dirty="0" err="1"/>
              <a:t>sebagai</a:t>
            </a:r>
            <a:r>
              <a:rPr lang="en-MY" sz="2800" dirty="0"/>
              <a:t> </a:t>
            </a:r>
            <a:r>
              <a:rPr lang="en-MY" sz="2800" i="1" dirty="0"/>
              <a:t>standard industry</a:t>
            </a:r>
            <a:r>
              <a:rPr lang="en-MY" sz="2800" dirty="0"/>
              <a:t>. </a:t>
            </a:r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288307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59907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077200" cy="5013662"/>
          </a:xfrm>
        </p:spPr>
        <p:txBody>
          <a:bodyPr/>
          <a:lstStyle/>
          <a:p>
            <a:pPr marL="0" indent="0">
              <a:buNone/>
            </a:pPr>
            <a:endParaRPr lang="en-US" altLang="en-US" dirty="0" smtClean="0"/>
          </a:p>
          <a:p>
            <a:pPr marL="0" indent="0">
              <a:buNone/>
            </a:pPr>
            <a:endParaRPr lang="en-MY" dirty="0" smtClean="0"/>
          </a:p>
          <a:p>
            <a:pPr marL="0" indent="0">
              <a:buNone/>
            </a:pPr>
            <a:endParaRPr lang="en-MY" dirty="0"/>
          </a:p>
          <a:p>
            <a:pPr marL="0" indent="0" algn="ctr">
              <a:buNone/>
            </a:pPr>
            <a:r>
              <a:rPr lang="en-MY" dirty="0" err="1" smtClean="0"/>
              <a:t>Apa</a:t>
            </a:r>
            <a:r>
              <a:rPr lang="en-MY" dirty="0" smtClean="0"/>
              <a:t> </a:t>
            </a:r>
            <a:r>
              <a:rPr lang="en-MY" dirty="0" err="1" smtClean="0"/>
              <a:t>perbezaan</a:t>
            </a:r>
            <a:r>
              <a:rPr lang="en-MY" dirty="0" smtClean="0"/>
              <a:t> </a:t>
            </a:r>
            <a:r>
              <a:rPr lang="en-MY" dirty="0" err="1" smtClean="0"/>
              <a:t>Foto</a:t>
            </a:r>
            <a:r>
              <a:rPr lang="en-MY" dirty="0" smtClean="0"/>
              <a:t> </a:t>
            </a:r>
            <a:r>
              <a:rPr lang="en-MY" dirty="0"/>
              <a:t>Format </a:t>
            </a:r>
            <a:endParaRPr lang="en-MY" dirty="0" smtClean="0"/>
          </a:p>
          <a:p>
            <a:pPr marL="0" indent="0" algn="ctr">
              <a:buNone/>
            </a:pPr>
            <a:r>
              <a:rPr lang="en-MY" dirty="0" smtClean="0"/>
              <a:t>RAW </a:t>
            </a:r>
            <a:r>
              <a:rPr lang="en-MY" dirty="0" err="1"/>
              <a:t>dan</a:t>
            </a:r>
            <a:r>
              <a:rPr lang="en-MY" dirty="0"/>
              <a:t> JPEG ?</a:t>
            </a:r>
          </a:p>
          <a:p>
            <a:pPr marL="0" indent="0">
              <a:buNone/>
            </a:pPr>
            <a:endParaRPr lang="en-US" altLang="en-US" dirty="0"/>
          </a:p>
          <a:p>
            <a:pPr marL="0" indent="0">
              <a:buNone/>
            </a:pP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B7389-1F2B-465F-84ED-2CADF7A229D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426000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 IPGM1">
  <a:themeElements>
    <a:clrScheme name="Custom 301">
      <a:dk1>
        <a:srgbClr val="000000"/>
      </a:dk1>
      <a:lt1>
        <a:srgbClr val="FFFFFF"/>
      </a:lt1>
      <a:dk2>
        <a:srgbClr val="0B6483"/>
      </a:dk2>
      <a:lt2>
        <a:srgbClr val="D4ECEB"/>
      </a:lt2>
      <a:accent1>
        <a:srgbClr val="6BB0D3"/>
      </a:accent1>
      <a:accent2>
        <a:srgbClr val="72C2C0"/>
      </a:accent2>
      <a:accent3>
        <a:srgbClr val="CCCC66"/>
      </a:accent3>
      <a:accent4>
        <a:srgbClr val="AFA8A1"/>
      </a:accent4>
      <a:accent5>
        <a:srgbClr val="E0977A"/>
      </a:accent5>
      <a:accent6>
        <a:srgbClr val="8EC171"/>
      </a:accent6>
      <a:hlink>
        <a:srgbClr val="F466F4"/>
      </a:hlink>
      <a:folHlink>
        <a:srgbClr val="AEB12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3D0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shade val="98000"/>
                <a:satMod val="130000"/>
              </a:schemeClr>
            </a:gs>
            <a:gs pos="80000">
              <a:schemeClr val="phClr">
                <a:shade val="50000"/>
                <a:satMod val="150000"/>
              </a:schemeClr>
            </a:gs>
            <a:gs pos="100000">
              <a:schemeClr val="phClr">
                <a:shade val="80000"/>
                <a:satMod val="150000"/>
              </a:schemeClr>
            </a:gs>
          </a:gsLst>
          <a:path path="circle">
            <a:fillToRect r="100000" b="100000"/>
          </a:path>
        </a:gradFill>
      </a:fillStyleLst>
      <a:lnStyleLst>
        <a:ln w="31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88900" dist="38100" dir="27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600000"/>
            </a:lightRig>
          </a:scene3d>
          <a:sp3d>
            <a:bevelT w="38100" h="25400" prst="softRound"/>
          </a:sp3d>
        </a:effectStyle>
        <a:effectStyle>
          <a:effectLst>
            <a:outerShdw blurRad="88900" dist="63500" dir="27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6600000"/>
            </a:lightRig>
          </a:scene3d>
          <a:sp3d>
            <a:bevelT w="63500" h="508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150000"/>
                <a:lumMod val="150000"/>
              </a:schemeClr>
            </a:gs>
            <a:gs pos="100000">
              <a:schemeClr val="phClr">
                <a:tint val="100000"/>
                <a:shade val="40000"/>
                <a:satMod val="150000"/>
              </a:schemeClr>
            </a:gs>
          </a:gsLst>
          <a:path path="circle">
            <a:fillToRect l="30000" t="-80000" r="-130000" b="180000"/>
          </a:path>
        </a:gradFill>
        <a:gradFill rotWithShape="1">
          <a:gsLst>
            <a:gs pos="0">
              <a:schemeClr val="phClr">
                <a:tint val="9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30000" r="50000" b="7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34767</TotalTime>
  <Words>631</Words>
  <Application>Microsoft Office PowerPoint</Application>
  <PresentationFormat>On-screen Show (4:3)</PresentationFormat>
  <Paragraphs>93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Template IPGM1</vt:lpstr>
      <vt:lpstr>FTGK3013  Fotografi   Topik 7: Post Processing   Dr.Sajap Maswan Jabatan Teknologi Pendidikan IPG Kampus Tuanku Bainun sajap@ipgktb.edu.my http://sajadstudio.info/sumber</vt:lpstr>
      <vt:lpstr>Pengenalan</vt:lpstr>
      <vt:lpstr>Pengenalan</vt:lpstr>
      <vt:lpstr>Perisian manipulasi imej</vt:lpstr>
      <vt:lpstr>Perisian manipulasi imej</vt:lpstr>
      <vt:lpstr>Perisian manipulasi imej</vt:lpstr>
      <vt:lpstr>Perisian manipulasi imej</vt:lpstr>
      <vt:lpstr>Perisian manipulasi imej</vt:lpstr>
      <vt:lpstr>PowerPoint Presentation</vt:lpstr>
      <vt:lpstr>Format RAW dan JPEG</vt:lpstr>
      <vt:lpstr>Format RAW dan JPEG</vt:lpstr>
      <vt:lpstr>Format RAW dan JPEG</vt:lpstr>
      <vt:lpstr>Format RAW dan JPEG</vt:lpstr>
      <vt:lpstr>Format RAW dan JPEG</vt:lpstr>
      <vt:lpstr>Format RAW dan JPEG</vt:lpstr>
      <vt:lpstr>Format RAW dan JPEG</vt:lpstr>
      <vt:lpstr>Format RAW dan JPEG</vt:lpstr>
      <vt:lpstr>AKTIVITI</vt:lpstr>
      <vt:lpstr>AMALI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muntasir</dc:creator>
  <cp:lastModifiedBy>HpUser</cp:lastModifiedBy>
  <cp:revision>531</cp:revision>
  <cp:lastPrinted>2015-05-13T23:11:09Z</cp:lastPrinted>
  <dcterms:created xsi:type="dcterms:W3CDTF">2013-06-04T01:16:56Z</dcterms:created>
  <dcterms:modified xsi:type="dcterms:W3CDTF">2018-07-21T02:34:03Z</dcterms:modified>
</cp:coreProperties>
</file>